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9" r:id="rId4"/>
    <p:sldId id="272" r:id="rId5"/>
    <p:sldId id="258" r:id="rId6"/>
    <p:sldId id="261" r:id="rId7"/>
    <p:sldId id="260" r:id="rId8"/>
    <p:sldId id="262" r:id="rId9"/>
    <p:sldId id="264" r:id="rId10"/>
    <p:sldId id="268" r:id="rId11"/>
    <p:sldId id="265" r:id="rId12"/>
    <p:sldId id="270" r:id="rId13"/>
    <p:sldId id="266" r:id="rId14"/>
    <p:sldId id="267" r:id="rId15"/>
    <p:sldId id="269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8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412C4-D082-48EC-BD90-E631E98078F2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45C39094-961F-41F5-A60D-8A1F2719F0E1}">
      <dgm:prSet phldrT="[Текст]" custT="1"/>
      <dgm:spPr/>
      <dgm:t>
        <a:bodyPr/>
        <a:lstStyle/>
        <a:p>
          <a:r>
            <a:rPr lang="ru-RU" sz="1600" dirty="0"/>
            <a:t>Сервер приложения</a:t>
          </a:r>
        </a:p>
      </dgm:t>
    </dgm:pt>
    <dgm:pt modelId="{A13C70D1-CD67-4D20-9D56-D6252F020A3D}" type="parTrans" cxnId="{843ED625-F990-4C4A-B7E6-FD0FB8524B91}">
      <dgm:prSet/>
      <dgm:spPr/>
      <dgm:t>
        <a:bodyPr/>
        <a:lstStyle/>
        <a:p>
          <a:endParaRPr lang="ru-RU"/>
        </a:p>
      </dgm:t>
    </dgm:pt>
    <dgm:pt modelId="{AC4FE918-B31E-4CF5-80DD-FE4A12860888}" type="sibTrans" cxnId="{843ED625-F990-4C4A-B7E6-FD0FB8524B91}">
      <dgm:prSet/>
      <dgm:spPr/>
      <dgm:t>
        <a:bodyPr/>
        <a:lstStyle/>
        <a:p>
          <a:endParaRPr lang="ru-RU"/>
        </a:p>
      </dgm:t>
    </dgm:pt>
    <dgm:pt modelId="{DF96FBCA-C711-4869-95FD-A7E00212EC6E}">
      <dgm:prSet phldrT="[Текст]" custT="1"/>
      <dgm:spPr/>
      <dgm:t>
        <a:bodyPr/>
        <a:lstStyle/>
        <a:p>
          <a:r>
            <a:rPr lang="ru-RU" sz="1400" dirty="0"/>
            <a:t>Клиентское приложение для пользователей</a:t>
          </a:r>
        </a:p>
      </dgm:t>
    </dgm:pt>
    <dgm:pt modelId="{84FE9EC3-EDD0-4E4E-93BB-9F064F300DE2}" type="parTrans" cxnId="{1C0FB653-C82E-450C-8F8A-0436B2DEF51B}">
      <dgm:prSet/>
      <dgm:spPr/>
      <dgm:t>
        <a:bodyPr/>
        <a:lstStyle/>
        <a:p>
          <a:endParaRPr lang="ru-RU"/>
        </a:p>
      </dgm:t>
    </dgm:pt>
    <dgm:pt modelId="{042924C8-3A8D-4D28-A997-E1972271C4C3}" type="sibTrans" cxnId="{1C0FB653-C82E-450C-8F8A-0436B2DEF51B}">
      <dgm:prSet/>
      <dgm:spPr/>
      <dgm:t>
        <a:bodyPr/>
        <a:lstStyle/>
        <a:p>
          <a:endParaRPr lang="ru-RU"/>
        </a:p>
      </dgm:t>
    </dgm:pt>
    <dgm:pt modelId="{43520EB4-0917-4F01-AC1A-B287AF5EAB6A}">
      <dgm:prSet phldrT="[Текст]" custT="1"/>
      <dgm:spPr/>
      <dgm:t>
        <a:bodyPr/>
        <a:lstStyle/>
        <a:p>
          <a:r>
            <a:rPr lang="ru-RU" sz="1400" dirty="0"/>
            <a:t>Создание заявок</a:t>
          </a:r>
        </a:p>
      </dgm:t>
    </dgm:pt>
    <dgm:pt modelId="{89E526C5-1FFA-4094-9803-C4C4BA8A4A51}" type="parTrans" cxnId="{D88C50FF-2E6E-4580-85E0-2326B827AC30}">
      <dgm:prSet/>
      <dgm:spPr/>
      <dgm:t>
        <a:bodyPr/>
        <a:lstStyle/>
        <a:p>
          <a:endParaRPr lang="ru-RU"/>
        </a:p>
      </dgm:t>
    </dgm:pt>
    <dgm:pt modelId="{C4EB9B56-B7F1-4EA7-AB0C-59C00E398EC2}" type="sibTrans" cxnId="{D88C50FF-2E6E-4580-85E0-2326B827AC30}">
      <dgm:prSet/>
      <dgm:spPr/>
      <dgm:t>
        <a:bodyPr/>
        <a:lstStyle/>
        <a:p>
          <a:endParaRPr lang="ru-RU"/>
        </a:p>
      </dgm:t>
    </dgm:pt>
    <dgm:pt modelId="{96109507-ECC2-4B92-9330-1D9C366C7F88}">
      <dgm:prSet phldrT="[Текст]" custT="1"/>
      <dgm:spPr/>
      <dgm:t>
        <a:bodyPr/>
        <a:lstStyle/>
        <a:p>
          <a:r>
            <a:rPr lang="ru-RU" sz="1400" dirty="0"/>
            <a:t>Клиентское приложение для специалистов техподдержки</a:t>
          </a:r>
        </a:p>
      </dgm:t>
    </dgm:pt>
    <dgm:pt modelId="{A533627F-707D-479B-8D23-15ADCC0F712F}" type="parTrans" cxnId="{30C835B6-0A73-4B87-8979-DD16FF870542}">
      <dgm:prSet/>
      <dgm:spPr/>
      <dgm:t>
        <a:bodyPr/>
        <a:lstStyle/>
        <a:p>
          <a:endParaRPr lang="ru-RU"/>
        </a:p>
      </dgm:t>
    </dgm:pt>
    <dgm:pt modelId="{DEA0E457-CCDE-4817-8D8C-93E91A610B3F}" type="sibTrans" cxnId="{30C835B6-0A73-4B87-8979-DD16FF870542}">
      <dgm:prSet/>
      <dgm:spPr/>
      <dgm:t>
        <a:bodyPr/>
        <a:lstStyle/>
        <a:p>
          <a:endParaRPr lang="ru-RU"/>
        </a:p>
      </dgm:t>
    </dgm:pt>
    <dgm:pt modelId="{BB9DC4FD-18CE-4756-87AE-5F8C41BD2BDD}">
      <dgm:prSet phldrT="[Текст]" custT="1"/>
      <dgm:spPr/>
      <dgm:t>
        <a:bodyPr/>
        <a:lstStyle/>
        <a:p>
          <a:r>
            <a:rPr lang="ru-RU" sz="1400" dirty="0"/>
            <a:t>Создание заявок</a:t>
          </a:r>
        </a:p>
      </dgm:t>
    </dgm:pt>
    <dgm:pt modelId="{0FE0970B-7B63-4332-BE94-B5CE1C87598D}" type="parTrans" cxnId="{29387622-04CE-4E12-ABC2-F1041B84B709}">
      <dgm:prSet/>
      <dgm:spPr/>
      <dgm:t>
        <a:bodyPr/>
        <a:lstStyle/>
        <a:p>
          <a:endParaRPr lang="ru-RU"/>
        </a:p>
      </dgm:t>
    </dgm:pt>
    <dgm:pt modelId="{B006C0AE-D643-4341-87CD-7AAB0DA92A44}" type="sibTrans" cxnId="{29387622-04CE-4E12-ABC2-F1041B84B709}">
      <dgm:prSet/>
      <dgm:spPr/>
      <dgm:t>
        <a:bodyPr/>
        <a:lstStyle/>
        <a:p>
          <a:endParaRPr lang="ru-RU"/>
        </a:p>
      </dgm:t>
    </dgm:pt>
    <dgm:pt modelId="{9D87662F-AD02-4770-B883-AD8E1C7DC5D3}">
      <dgm:prSet phldrT="[Текст]" custT="1"/>
      <dgm:spPr/>
      <dgm:t>
        <a:bodyPr/>
        <a:lstStyle/>
        <a:p>
          <a:r>
            <a:rPr lang="ru-RU" sz="1400" dirty="0"/>
            <a:t>Управление заявками пользователей</a:t>
          </a:r>
        </a:p>
      </dgm:t>
    </dgm:pt>
    <dgm:pt modelId="{F836F53F-A4E3-42D1-AE6B-EA1A425F17CB}" type="parTrans" cxnId="{C3B00C57-3CCD-42AF-8D53-A4C082E84FEF}">
      <dgm:prSet/>
      <dgm:spPr/>
      <dgm:t>
        <a:bodyPr/>
        <a:lstStyle/>
        <a:p>
          <a:endParaRPr lang="ru-RU"/>
        </a:p>
      </dgm:t>
    </dgm:pt>
    <dgm:pt modelId="{FD110B3F-058B-4553-8F94-B1F36688462F}" type="sibTrans" cxnId="{C3B00C57-3CCD-42AF-8D53-A4C082E84FEF}">
      <dgm:prSet/>
      <dgm:spPr/>
      <dgm:t>
        <a:bodyPr/>
        <a:lstStyle/>
        <a:p>
          <a:endParaRPr lang="ru-RU"/>
        </a:p>
      </dgm:t>
    </dgm:pt>
    <dgm:pt modelId="{F1389DC3-757B-455C-A30D-F3E8BFE4D21A}">
      <dgm:prSet phldrT="[Текст]" custT="1"/>
      <dgm:spPr/>
      <dgm:t>
        <a:bodyPr/>
        <a:lstStyle/>
        <a:p>
          <a:r>
            <a:rPr lang="ru-RU" sz="1400" dirty="0"/>
            <a:t>Распределение заявок</a:t>
          </a:r>
        </a:p>
      </dgm:t>
    </dgm:pt>
    <dgm:pt modelId="{68C4F9E1-6669-420E-9D70-9A907B4DE595}" type="parTrans" cxnId="{9D1537A7-FFC4-459F-974A-E431196BDF7F}">
      <dgm:prSet/>
      <dgm:spPr/>
      <dgm:t>
        <a:bodyPr/>
        <a:lstStyle/>
        <a:p>
          <a:endParaRPr lang="ru-RU"/>
        </a:p>
      </dgm:t>
    </dgm:pt>
    <dgm:pt modelId="{DA350F19-24F7-4697-A826-EB26699CACA2}" type="sibTrans" cxnId="{9D1537A7-FFC4-459F-974A-E431196BDF7F}">
      <dgm:prSet/>
      <dgm:spPr/>
      <dgm:t>
        <a:bodyPr/>
        <a:lstStyle/>
        <a:p>
          <a:endParaRPr lang="ru-RU"/>
        </a:p>
      </dgm:t>
    </dgm:pt>
    <dgm:pt modelId="{607939F3-DEAD-4307-84D8-88376C279ABB}">
      <dgm:prSet phldrT="[Текст]" custT="1"/>
      <dgm:spPr/>
      <dgm:t>
        <a:bodyPr/>
        <a:lstStyle/>
        <a:p>
          <a:r>
            <a:rPr lang="ru-RU" sz="1400" dirty="0"/>
            <a:t>Ведение справочников</a:t>
          </a:r>
        </a:p>
      </dgm:t>
    </dgm:pt>
    <dgm:pt modelId="{CB4A87A4-FCCF-4101-A5A5-495025FABB04}" type="parTrans" cxnId="{58AA8B62-6A63-4638-9A47-352ADE1DA0BB}">
      <dgm:prSet/>
      <dgm:spPr/>
      <dgm:t>
        <a:bodyPr/>
        <a:lstStyle/>
        <a:p>
          <a:endParaRPr lang="ru-RU"/>
        </a:p>
      </dgm:t>
    </dgm:pt>
    <dgm:pt modelId="{679C5443-2827-42AE-9822-11F46C865E6C}" type="sibTrans" cxnId="{58AA8B62-6A63-4638-9A47-352ADE1DA0BB}">
      <dgm:prSet/>
      <dgm:spPr/>
      <dgm:t>
        <a:bodyPr/>
        <a:lstStyle/>
        <a:p>
          <a:endParaRPr lang="ru-RU"/>
        </a:p>
      </dgm:t>
    </dgm:pt>
    <dgm:pt modelId="{D052C520-7B47-4141-91A0-238F482CCEB1}">
      <dgm:prSet phldrT="[Текст]" custT="1"/>
      <dgm:spPr/>
      <dgm:t>
        <a:bodyPr/>
        <a:lstStyle/>
        <a:p>
          <a:r>
            <a:rPr lang="ru-RU" sz="1400" dirty="0"/>
            <a:t>Создание статистических отчетов</a:t>
          </a:r>
        </a:p>
      </dgm:t>
    </dgm:pt>
    <dgm:pt modelId="{55D0E01C-35E6-439B-B01F-6CB8A24D47CF}" type="parTrans" cxnId="{3E43AE92-62D4-401D-9DA9-EB8FF4C4F7EE}">
      <dgm:prSet/>
      <dgm:spPr/>
      <dgm:t>
        <a:bodyPr/>
        <a:lstStyle/>
        <a:p>
          <a:endParaRPr lang="ru-RU"/>
        </a:p>
      </dgm:t>
    </dgm:pt>
    <dgm:pt modelId="{97DAAE6E-D39B-44C0-96C3-D83ED23203D5}" type="sibTrans" cxnId="{3E43AE92-62D4-401D-9DA9-EB8FF4C4F7EE}">
      <dgm:prSet/>
      <dgm:spPr/>
      <dgm:t>
        <a:bodyPr/>
        <a:lstStyle/>
        <a:p>
          <a:endParaRPr lang="ru-RU"/>
        </a:p>
      </dgm:t>
    </dgm:pt>
    <dgm:pt modelId="{4AF33BB8-5C96-4F48-B5F2-1D0986D15459}">
      <dgm:prSet phldrT="[Текст]" custT="1"/>
      <dgm:spPr/>
      <dgm:t>
        <a:bodyPr/>
        <a:lstStyle/>
        <a:p>
          <a:r>
            <a:rPr lang="ru-RU" sz="1400" dirty="0"/>
            <a:t>Система обратной связи</a:t>
          </a:r>
        </a:p>
      </dgm:t>
    </dgm:pt>
    <dgm:pt modelId="{BE24D74C-1297-4A4D-A69C-06D0695B40F8}" type="parTrans" cxnId="{F3185984-9862-4C2A-A532-5C790463168A}">
      <dgm:prSet/>
      <dgm:spPr/>
      <dgm:t>
        <a:bodyPr/>
        <a:lstStyle/>
        <a:p>
          <a:endParaRPr lang="ru-RU"/>
        </a:p>
      </dgm:t>
    </dgm:pt>
    <dgm:pt modelId="{BD39A61B-6F1B-4994-95B7-F3B0DF2B71EA}" type="sibTrans" cxnId="{F3185984-9862-4C2A-A532-5C790463168A}">
      <dgm:prSet/>
      <dgm:spPr/>
      <dgm:t>
        <a:bodyPr/>
        <a:lstStyle/>
        <a:p>
          <a:endParaRPr lang="ru-RU"/>
        </a:p>
      </dgm:t>
    </dgm:pt>
    <dgm:pt modelId="{45E0A0D1-F449-45DB-8ABD-ABE6B55F593B}">
      <dgm:prSet phldrT="[Текст]" custT="1"/>
      <dgm:spPr/>
      <dgm:t>
        <a:bodyPr/>
        <a:lstStyle/>
        <a:p>
          <a:r>
            <a:rPr lang="ru-RU" sz="1400" dirty="0"/>
            <a:t>Управление личными заявками</a:t>
          </a:r>
        </a:p>
      </dgm:t>
    </dgm:pt>
    <dgm:pt modelId="{07792B01-0045-44FB-A057-91C5DD04E53D}" type="sibTrans" cxnId="{68D0038D-8198-490C-B50E-511DA4ACACE5}">
      <dgm:prSet/>
      <dgm:spPr/>
      <dgm:t>
        <a:bodyPr/>
        <a:lstStyle/>
        <a:p>
          <a:endParaRPr lang="ru-RU"/>
        </a:p>
      </dgm:t>
    </dgm:pt>
    <dgm:pt modelId="{8DD95756-BD20-4429-9A5B-9A0E5C1ECEE2}" type="parTrans" cxnId="{68D0038D-8198-490C-B50E-511DA4ACACE5}">
      <dgm:prSet/>
      <dgm:spPr/>
      <dgm:t>
        <a:bodyPr/>
        <a:lstStyle/>
        <a:p>
          <a:endParaRPr lang="ru-RU"/>
        </a:p>
      </dgm:t>
    </dgm:pt>
    <dgm:pt modelId="{2203E448-4606-420C-A467-6CE94B18AE3D}" type="pres">
      <dgm:prSet presAssocID="{D0C412C4-D082-48EC-BD90-E631E98078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8A6375-4A7B-47AA-93DD-BFD123A33A5A}" type="pres">
      <dgm:prSet presAssocID="{45C39094-961F-41F5-A60D-8A1F2719F0E1}" presName="hierRoot1" presStyleCnt="0">
        <dgm:presLayoutVars>
          <dgm:hierBranch val="init"/>
        </dgm:presLayoutVars>
      </dgm:prSet>
      <dgm:spPr/>
    </dgm:pt>
    <dgm:pt modelId="{EF6F282C-1327-42B8-9C49-D4D413966271}" type="pres">
      <dgm:prSet presAssocID="{45C39094-961F-41F5-A60D-8A1F2719F0E1}" presName="rootComposite1" presStyleCnt="0"/>
      <dgm:spPr/>
    </dgm:pt>
    <dgm:pt modelId="{E4116341-5203-4815-BE48-B8FE3C84E9BA}" type="pres">
      <dgm:prSet presAssocID="{45C39094-961F-41F5-A60D-8A1F2719F0E1}" presName="rootText1" presStyleLbl="node0" presStyleIdx="0" presStyleCnt="1" custScaleX="138983" custScaleY="127719" custLinFactNeighborX="-47066" custLinFactNeighborY="-304">
        <dgm:presLayoutVars>
          <dgm:chPref val="3"/>
        </dgm:presLayoutVars>
      </dgm:prSet>
      <dgm:spPr/>
    </dgm:pt>
    <dgm:pt modelId="{5CE95DDC-B322-49C2-9FB2-C1BE78DB2E70}" type="pres">
      <dgm:prSet presAssocID="{45C39094-961F-41F5-A60D-8A1F2719F0E1}" presName="rootConnector1" presStyleLbl="node1" presStyleIdx="0" presStyleCnt="0"/>
      <dgm:spPr/>
    </dgm:pt>
    <dgm:pt modelId="{A325DE42-4F8E-43C8-9A55-33030F6D9C29}" type="pres">
      <dgm:prSet presAssocID="{45C39094-961F-41F5-A60D-8A1F2719F0E1}" presName="hierChild2" presStyleCnt="0"/>
      <dgm:spPr/>
    </dgm:pt>
    <dgm:pt modelId="{4FBB4276-B6D3-46AB-887B-BEB2BE03B546}" type="pres">
      <dgm:prSet presAssocID="{84FE9EC3-EDD0-4E4E-93BB-9F064F300DE2}" presName="Name37" presStyleLbl="parChTrans1D2" presStyleIdx="0" presStyleCnt="2"/>
      <dgm:spPr/>
    </dgm:pt>
    <dgm:pt modelId="{E5429BFF-C8E0-490B-9429-8F87A9D8975B}" type="pres">
      <dgm:prSet presAssocID="{DF96FBCA-C711-4869-95FD-A7E00212EC6E}" presName="hierRoot2" presStyleCnt="0">
        <dgm:presLayoutVars>
          <dgm:hierBranch val="init"/>
        </dgm:presLayoutVars>
      </dgm:prSet>
      <dgm:spPr/>
    </dgm:pt>
    <dgm:pt modelId="{A480BD52-76C1-46D8-A27B-CFEFEA78C7EA}" type="pres">
      <dgm:prSet presAssocID="{DF96FBCA-C711-4869-95FD-A7E00212EC6E}" presName="rootComposite" presStyleCnt="0"/>
      <dgm:spPr/>
    </dgm:pt>
    <dgm:pt modelId="{E0464F76-084E-4DC6-AF6A-7052635FA33B}" type="pres">
      <dgm:prSet presAssocID="{DF96FBCA-C711-4869-95FD-A7E00212EC6E}" presName="rootText" presStyleLbl="node2" presStyleIdx="0" presStyleCnt="2" custScaleX="144475" custScaleY="129283" custLinFactNeighborX="-98838" custLinFactNeighborY="1883">
        <dgm:presLayoutVars>
          <dgm:chPref val="3"/>
        </dgm:presLayoutVars>
      </dgm:prSet>
      <dgm:spPr/>
    </dgm:pt>
    <dgm:pt modelId="{F10498BA-CE1E-40A0-811B-33066FDC448F}" type="pres">
      <dgm:prSet presAssocID="{DF96FBCA-C711-4869-95FD-A7E00212EC6E}" presName="rootConnector" presStyleLbl="node2" presStyleIdx="0" presStyleCnt="2"/>
      <dgm:spPr/>
    </dgm:pt>
    <dgm:pt modelId="{A25FE75E-AD15-41B8-ABBC-D901FA5589B5}" type="pres">
      <dgm:prSet presAssocID="{DF96FBCA-C711-4869-95FD-A7E00212EC6E}" presName="hierChild4" presStyleCnt="0"/>
      <dgm:spPr/>
    </dgm:pt>
    <dgm:pt modelId="{316301F0-0BF5-4BFF-BAD4-4AFD3FF99476}" type="pres">
      <dgm:prSet presAssocID="{89E526C5-1FFA-4094-9803-C4C4BA8A4A51}" presName="Name37" presStyleLbl="parChTrans1D3" presStyleIdx="0" presStyleCnt="8"/>
      <dgm:spPr/>
    </dgm:pt>
    <dgm:pt modelId="{DAABA56C-7C62-4D73-A728-5FE143EB82A1}" type="pres">
      <dgm:prSet presAssocID="{43520EB4-0917-4F01-AC1A-B287AF5EAB6A}" presName="hierRoot2" presStyleCnt="0">
        <dgm:presLayoutVars>
          <dgm:hierBranch val="init"/>
        </dgm:presLayoutVars>
      </dgm:prSet>
      <dgm:spPr/>
    </dgm:pt>
    <dgm:pt modelId="{833417A8-92F1-4349-99B6-C4014B84E75B}" type="pres">
      <dgm:prSet presAssocID="{43520EB4-0917-4F01-AC1A-B287AF5EAB6A}" presName="rootComposite" presStyleCnt="0"/>
      <dgm:spPr/>
    </dgm:pt>
    <dgm:pt modelId="{EB887CAB-EAB6-491B-9E3F-EE04FBDF19F1}" type="pres">
      <dgm:prSet presAssocID="{43520EB4-0917-4F01-AC1A-B287AF5EAB6A}" presName="rootText" presStyleLbl="node3" presStyleIdx="0" presStyleCnt="8" custLinFactNeighborX="-89425" custLinFactNeighborY="3765">
        <dgm:presLayoutVars>
          <dgm:chPref val="3"/>
        </dgm:presLayoutVars>
      </dgm:prSet>
      <dgm:spPr/>
    </dgm:pt>
    <dgm:pt modelId="{0AED7488-1A42-4257-B706-FD65D2B033CA}" type="pres">
      <dgm:prSet presAssocID="{43520EB4-0917-4F01-AC1A-B287AF5EAB6A}" presName="rootConnector" presStyleLbl="node3" presStyleIdx="0" presStyleCnt="8"/>
      <dgm:spPr/>
    </dgm:pt>
    <dgm:pt modelId="{1F6C12A6-D3AC-4757-8A6F-3709DF7191CC}" type="pres">
      <dgm:prSet presAssocID="{43520EB4-0917-4F01-AC1A-B287AF5EAB6A}" presName="hierChild4" presStyleCnt="0"/>
      <dgm:spPr/>
    </dgm:pt>
    <dgm:pt modelId="{F11C0363-6FCE-4B49-AC96-10BDA32454FF}" type="pres">
      <dgm:prSet presAssocID="{43520EB4-0917-4F01-AC1A-B287AF5EAB6A}" presName="hierChild5" presStyleCnt="0"/>
      <dgm:spPr/>
    </dgm:pt>
    <dgm:pt modelId="{FDC665E6-77CB-43F6-AAD5-4E3C930EFABE}" type="pres">
      <dgm:prSet presAssocID="{8DD95756-BD20-4429-9A5B-9A0E5C1ECEE2}" presName="Name37" presStyleLbl="parChTrans1D3" presStyleIdx="1" presStyleCnt="8"/>
      <dgm:spPr/>
    </dgm:pt>
    <dgm:pt modelId="{0C09B7C3-0356-4330-85EA-A64FAFC32ECE}" type="pres">
      <dgm:prSet presAssocID="{45E0A0D1-F449-45DB-8ABD-ABE6B55F593B}" presName="hierRoot2" presStyleCnt="0">
        <dgm:presLayoutVars>
          <dgm:hierBranch val="init"/>
        </dgm:presLayoutVars>
      </dgm:prSet>
      <dgm:spPr/>
    </dgm:pt>
    <dgm:pt modelId="{6FD964A0-6B36-45CE-AB87-E4C59CBA3489}" type="pres">
      <dgm:prSet presAssocID="{45E0A0D1-F449-45DB-8ABD-ABE6B55F593B}" presName="rootComposite" presStyleCnt="0"/>
      <dgm:spPr/>
    </dgm:pt>
    <dgm:pt modelId="{178EAC05-DB40-4F0B-8B84-0DC9FBE11F6E}" type="pres">
      <dgm:prSet presAssocID="{45E0A0D1-F449-45DB-8ABD-ABE6B55F593B}" presName="rootText" presStyleLbl="node3" presStyleIdx="1" presStyleCnt="8" custLinFactNeighborX="-85660" custLinFactNeighborY="-1883">
        <dgm:presLayoutVars>
          <dgm:chPref val="3"/>
        </dgm:presLayoutVars>
      </dgm:prSet>
      <dgm:spPr/>
    </dgm:pt>
    <dgm:pt modelId="{3AC87499-49D8-4DFD-94AA-4477E1D7A639}" type="pres">
      <dgm:prSet presAssocID="{45E0A0D1-F449-45DB-8ABD-ABE6B55F593B}" presName="rootConnector" presStyleLbl="node3" presStyleIdx="1" presStyleCnt="8"/>
      <dgm:spPr/>
    </dgm:pt>
    <dgm:pt modelId="{F289A91A-FF0A-45EC-B648-66517A179A77}" type="pres">
      <dgm:prSet presAssocID="{45E0A0D1-F449-45DB-8ABD-ABE6B55F593B}" presName="hierChild4" presStyleCnt="0"/>
      <dgm:spPr/>
    </dgm:pt>
    <dgm:pt modelId="{FB6EB589-829C-46C3-9C14-F367FF2F5665}" type="pres">
      <dgm:prSet presAssocID="{45E0A0D1-F449-45DB-8ABD-ABE6B55F593B}" presName="hierChild5" presStyleCnt="0"/>
      <dgm:spPr/>
    </dgm:pt>
    <dgm:pt modelId="{3549A7F6-80E3-4FD3-86D9-56341DAFA471}" type="pres">
      <dgm:prSet presAssocID="{BE24D74C-1297-4A4D-A69C-06D0695B40F8}" presName="Name37" presStyleLbl="parChTrans1D3" presStyleIdx="2" presStyleCnt="8"/>
      <dgm:spPr/>
    </dgm:pt>
    <dgm:pt modelId="{0F01D1B5-7B24-43F4-A16F-C8C179BE1C71}" type="pres">
      <dgm:prSet presAssocID="{4AF33BB8-5C96-4F48-B5F2-1D0986D15459}" presName="hierRoot2" presStyleCnt="0">
        <dgm:presLayoutVars>
          <dgm:hierBranch val="init"/>
        </dgm:presLayoutVars>
      </dgm:prSet>
      <dgm:spPr/>
    </dgm:pt>
    <dgm:pt modelId="{DF07429C-7D1D-4626-A336-2C91D501EF3B}" type="pres">
      <dgm:prSet presAssocID="{4AF33BB8-5C96-4F48-B5F2-1D0986D15459}" presName="rootComposite" presStyleCnt="0"/>
      <dgm:spPr/>
    </dgm:pt>
    <dgm:pt modelId="{A76947B5-7937-44A7-926C-92BA8933FE66}" type="pres">
      <dgm:prSet presAssocID="{4AF33BB8-5C96-4F48-B5F2-1D0986D15459}" presName="rootText" presStyleLbl="node3" presStyleIdx="2" presStyleCnt="8" custScaleX="105885" custScaleY="122648" custLinFactNeighborX="-86601" custLinFactNeighborY="3765">
        <dgm:presLayoutVars>
          <dgm:chPref val="3"/>
        </dgm:presLayoutVars>
      </dgm:prSet>
      <dgm:spPr/>
    </dgm:pt>
    <dgm:pt modelId="{E2F76CA3-90BC-4066-B2AA-7458DFD7D650}" type="pres">
      <dgm:prSet presAssocID="{4AF33BB8-5C96-4F48-B5F2-1D0986D15459}" presName="rootConnector" presStyleLbl="node3" presStyleIdx="2" presStyleCnt="8"/>
      <dgm:spPr/>
    </dgm:pt>
    <dgm:pt modelId="{7593A352-0253-4E6A-89B4-3C29521A8A94}" type="pres">
      <dgm:prSet presAssocID="{4AF33BB8-5C96-4F48-B5F2-1D0986D15459}" presName="hierChild4" presStyleCnt="0"/>
      <dgm:spPr/>
    </dgm:pt>
    <dgm:pt modelId="{A4A6133C-3883-4077-8041-7F7AECC5B6A6}" type="pres">
      <dgm:prSet presAssocID="{4AF33BB8-5C96-4F48-B5F2-1D0986D15459}" presName="hierChild5" presStyleCnt="0"/>
      <dgm:spPr/>
    </dgm:pt>
    <dgm:pt modelId="{B00C961D-8388-4AB8-9346-4AF9095A5A79}" type="pres">
      <dgm:prSet presAssocID="{DF96FBCA-C711-4869-95FD-A7E00212EC6E}" presName="hierChild5" presStyleCnt="0"/>
      <dgm:spPr/>
    </dgm:pt>
    <dgm:pt modelId="{096443E5-E526-47C0-B319-B35EA7AA2998}" type="pres">
      <dgm:prSet presAssocID="{A533627F-707D-479B-8D23-15ADCC0F712F}" presName="Name37" presStyleLbl="parChTrans1D2" presStyleIdx="1" presStyleCnt="2"/>
      <dgm:spPr/>
    </dgm:pt>
    <dgm:pt modelId="{949FB491-2B39-4EC7-BB50-E3C66AAFFAA0}" type="pres">
      <dgm:prSet presAssocID="{96109507-ECC2-4B92-9330-1D9C366C7F88}" presName="hierRoot2" presStyleCnt="0">
        <dgm:presLayoutVars>
          <dgm:hierBranch val="init"/>
        </dgm:presLayoutVars>
      </dgm:prSet>
      <dgm:spPr/>
    </dgm:pt>
    <dgm:pt modelId="{DF24BC32-7D20-4140-8DA1-21769C4EE2CD}" type="pres">
      <dgm:prSet presAssocID="{96109507-ECC2-4B92-9330-1D9C366C7F88}" presName="rootComposite" presStyleCnt="0"/>
      <dgm:spPr/>
    </dgm:pt>
    <dgm:pt modelId="{456FC5ED-DF70-4BA4-9A3D-F66CC8EBC304}" type="pres">
      <dgm:prSet presAssocID="{96109507-ECC2-4B92-9330-1D9C366C7F88}" presName="rootText" presStyleLbl="node2" presStyleIdx="1" presStyleCnt="2" custScaleX="144242" custScaleY="132561">
        <dgm:presLayoutVars>
          <dgm:chPref val="3"/>
        </dgm:presLayoutVars>
      </dgm:prSet>
      <dgm:spPr/>
    </dgm:pt>
    <dgm:pt modelId="{ABD8D380-97D9-4064-975F-5D46D5DFFD9D}" type="pres">
      <dgm:prSet presAssocID="{96109507-ECC2-4B92-9330-1D9C366C7F88}" presName="rootConnector" presStyleLbl="node2" presStyleIdx="1" presStyleCnt="2"/>
      <dgm:spPr/>
    </dgm:pt>
    <dgm:pt modelId="{3C29311F-CE16-45C8-91B9-79AA1C6CDC67}" type="pres">
      <dgm:prSet presAssocID="{96109507-ECC2-4B92-9330-1D9C366C7F88}" presName="hierChild4" presStyleCnt="0"/>
      <dgm:spPr/>
    </dgm:pt>
    <dgm:pt modelId="{BEC7E97C-FAD2-46B7-848E-7C2CFBE8AC2F}" type="pres">
      <dgm:prSet presAssocID="{0FE0970B-7B63-4332-BE94-B5CE1C87598D}" presName="Name37" presStyleLbl="parChTrans1D3" presStyleIdx="3" presStyleCnt="8"/>
      <dgm:spPr/>
    </dgm:pt>
    <dgm:pt modelId="{6F15DD9B-BE01-4B3E-BA01-FC6DA886C064}" type="pres">
      <dgm:prSet presAssocID="{BB9DC4FD-18CE-4756-87AE-5F8C41BD2BDD}" presName="hierRoot2" presStyleCnt="0">
        <dgm:presLayoutVars>
          <dgm:hierBranch val="init"/>
        </dgm:presLayoutVars>
      </dgm:prSet>
      <dgm:spPr/>
    </dgm:pt>
    <dgm:pt modelId="{DCA15708-FBF2-471D-ACB8-2741D130B3C9}" type="pres">
      <dgm:prSet presAssocID="{BB9DC4FD-18CE-4756-87AE-5F8C41BD2BDD}" presName="rootComposite" presStyleCnt="0"/>
      <dgm:spPr/>
    </dgm:pt>
    <dgm:pt modelId="{F9DDCBBA-8F14-474F-B428-7455ECD94659}" type="pres">
      <dgm:prSet presAssocID="{BB9DC4FD-18CE-4756-87AE-5F8C41BD2BDD}" presName="rootText" presStyleLbl="node3" presStyleIdx="3" presStyleCnt="8">
        <dgm:presLayoutVars>
          <dgm:chPref val="3"/>
        </dgm:presLayoutVars>
      </dgm:prSet>
      <dgm:spPr/>
    </dgm:pt>
    <dgm:pt modelId="{C582087E-D298-4C54-A4B4-6615F4D63089}" type="pres">
      <dgm:prSet presAssocID="{BB9DC4FD-18CE-4756-87AE-5F8C41BD2BDD}" presName="rootConnector" presStyleLbl="node3" presStyleIdx="3" presStyleCnt="8"/>
      <dgm:spPr/>
    </dgm:pt>
    <dgm:pt modelId="{A67D73D9-C3BD-42B7-9D50-ED8809174323}" type="pres">
      <dgm:prSet presAssocID="{BB9DC4FD-18CE-4756-87AE-5F8C41BD2BDD}" presName="hierChild4" presStyleCnt="0"/>
      <dgm:spPr/>
    </dgm:pt>
    <dgm:pt modelId="{429B5EF4-ED6B-4158-B6C3-BE817AA3DD23}" type="pres">
      <dgm:prSet presAssocID="{BB9DC4FD-18CE-4756-87AE-5F8C41BD2BDD}" presName="hierChild5" presStyleCnt="0"/>
      <dgm:spPr/>
    </dgm:pt>
    <dgm:pt modelId="{4AF79FD3-CCA9-4CF8-A92C-7E6C65900925}" type="pres">
      <dgm:prSet presAssocID="{F836F53F-A4E3-42D1-AE6B-EA1A425F17CB}" presName="Name37" presStyleLbl="parChTrans1D3" presStyleIdx="4" presStyleCnt="8"/>
      <dgm:spPr/>
    </dgm:pt>
    <dgm:pt modelId="{FB7E53C6-93CF-4269-A75C-FCAE6A7B1E12}" type="pres">
      <dgm:prSet presAssocID="{9D87662F-AD02-4770-B883-AD8E1C7DC5D3}" presName="hierRoot2" presStyleCnt="0">
        <dgm:presLayoutVars>
          <dgm:hierBranch val="init"/>
        </dgm:presLayoutVars>
      </dgm:prSet>
      <dgm:spPr/>
    </dgm:pt>
    <dgm:pt modelId="{9B928B34-8401-4BD6-B0BA-371A3C613E0C}" type="pres">
      <dgm:prSet presAssocID="{9D87662F-AD02-4770-B883-AD8E1C7DC5D3}" presName="rootComposite" presStyleCnt="0"/>
      <dgm:spPr/>
    </dgm:pt>
    <dgm:pt modelId="{9F9DD9D5-827E-435F-8B2F-8D18CB59591E}" type="pres">
      <dgm:prSet presAssocID="{9D87662F-AD02-4770-B883-AD8E1C7DC5D3}" presName="rootText" presStyleLbl="node3" presStyleIdx="4" presStyleCnt="8" custScaleX="119820" custScaleY="135803">
        <dgm:presLayoutVars>
          <dgm:chPref val="3"/>
        </dgm:presLayoutVars>
      </dgm:prSet>
      <dgm:spPr/>
    </dgm:pt>
    <dgm:pt modelId="{E10C6489-90ED-4796-9240-915E5301C9A0}" type="pres">
      <dgm:prSet presAssocID="{9D87662F-AD02-4770-B883-AD8E1C7DC5D3}" presName="rootConnector" presStyleLbl="node3" presStyleIdx="4" presStyleCnt="8"/>
      <dgm:spPr/>
    </dgm:pt>
    <dgm:pt modelId="{BC61B89C-089D-47D0-93CC-CC256DACF5F6}" type="pres">
      <dgm:prSet presAssocID="{9D87662F-AD02-4770-B883-AD8E1C7DC5D3}" presName="hierChild4" presStyleCnt="0"/>
      <dgm:spPr/>
    </dgm:pt>
    <dgm:pt modelId="{5D7FF1CA-8C41-48F1-AC59-E906AB9B3271}" type="pres">
      <dgm:prSet presAssocID="{9D87662F-AD02-4770-B883-AD8E1C7DC5D3}" presName="hierChild5" presStyleCnt="0"/>
      <dgm:spPr/>
    </dgm:pt>
    <dgm:pt modelId="{AF521FB9-854A-4F64-B81D-601D5ABA8AAD}" type="pres">
      <dgm:prSet presAssocID="{68C4F9E1-6669-420E-9D70-9A907B4DE595}" presName="Name37" presStyleLbl="parChTrans1D3" presStyleIdx="5" presStyleCnt="8"/>
      <dgm:spPr/>
    </dgm:pt>
    <dgm:pt modelId="{0411D624-5789-49C4-9020-9E11163ED68B}" type="pres">
      <dgm:prSet presAssocID="{F1389DC3-757B-455C-A30D-F3E8BFE4D21A}" presName="hierRoot2" presStyleCnt="0">
        <dgm:presLayoutVars>
          <dgm:hierBranch val="init"/>
        </dgm:presLayoutVars>
      </dgm:prSet>
      <dgm:spPr/>
    </dgm:pt>
    <dgm:pt modelId="{CB0818C8-6AF0-4A80-9F2F-1258E8967D5E}" type="pres">
      <dgm:prSet presAssocID="{F1389DC3-757B-455C-A30D-F3E8BFE4D21A}" presName="rootComposite" presStyleCnt="0"/>
      <dgm:spPr/>
    </dgm:pt>
    <dgm:pt modelId="{5647383E-1A12-42FA-9C2D-A8F17E86B822}" type="pres">
      <dgm:prSet presAssocID="{F1389DC3-757B-455C-A30D-F3E8BFE4D21A}" presName="rootText" presStyleLbl="node3" presStyleIdx="5" presStyleCnt="8" custScaleX="129275">
        <dgm:presLayoutVars>
          <dgm:chPref val="3"/>
        </dgm:presLayoutVars>
      </dgm:prSet>
      <dgm:spPr/>
    </dgm:pt>
    <dgm:pt modelId="{679C3505-2BFD-4660-BBC5-A2FD108FBBC1}" type="pres">
      <dgm:prSet presAssocID="{F1389DC3-757B-455C-A30D-F3E8BFE4D21A}" presName="rootConnector" presStyleLbl="node3" presStyleIdx="5" presStyleCnt="8"/>
      <dgm:spPr/>
    </dgm:pt>
    <dgm:pt modelId="{A21C2C25-440D-4824-9273-1349DCC48C3C}" type="pres">
      <dgm:prSet presAssocID="{F1389DC3-757B-455C-A30D-F3E8BFE4D21A}" presName="hierChild4" presStyleCnt="0"/>
      <dgm:spPr/>
    </dgm:pt>
    <dgm:pt modelId="{68F8B865-954D-4CD2-B5DC-CACF61F80F92}" type="pres">
      <dgm:prSet presAssocID="{F1389DC3-757B-455C-A30D-F3E8BFE4D21A}" presName="hierChild5" presStyleCnt="0"/>
      <dgm:spPr/>
    </dgm:pt>
    <dgm:pt modelId="{84CB290A-5EB1-40DC-ADCA-F03F8600E837}" type="pres">
      <dgm:prSet presAssocID="{CB4A87A4-FCCF-4101-A5A5-495025FABB04}" presName="Name37" presStyleLbl="parChTrans1D3" presStyleIdx="6" presStyleCnt="8"/>
      <dgm:spPr/>
    </dgm:pt>
    <dgm:pt modelId="{13A772B8-45B4-4589-8E89-C3484C7B73B5}" type="pres">
      <dgm:prSet presAssocID="{607939F3-DEAD-4307-84D8-88376C279ABB}" presName="hierRoot2" presStyleCnt="0">
        <dgm:presLayoutVars>
          <dgm:hierBranch val="init"/>
        </dgm:presLayoutVars>
      </dgm:prSet>
      <dgm:spPr/>
    </dgm:pt>
    <dgm:pt modelId="{9D05F349-8CBA-4B51-BC71-11163F7AA25F}" type="pres">
      <dgm:prSet presAssocID="{607939F3-DEAD-4307-84D8-88376C279ABB}" presName="rootComposite" presStyleCnt="0"/>
      <dgm:spPr/>
    </dgm:pt>
    <dgm:pt modelId="{578611CC-5D27-4011-8C07-3F9296A956D8}" type="pres">
      <dgm:prSet presAssocID="{607939F3-DEAD-4307-84D8-88376C279ABB}" presName="rootText" presStyleLbl="node3" presStyleIdx="6" presStyleCnt="8" custScaleX="125772">
        <dgm:presLayoutVars>
          <dgm:chPref val="3"/>
        </dgm:presLayoutVars>
      </dgm:prSet>
      <dgm:spPr/>
    </dgm:pt>
    <dgm:pt modelId="{81D67AD3-CF01-4769-8169-419B783C37D4}" type="pres">
      <dgm:prSet presAssocID="{607939F3-DEAD-4307-84D8-88376C279ABB}" presName="rootConnector" presStyleLbl="node3" presStyleIdx="6" presStyleCnt="8"/>
      <dgm:spPr/>
    </dgm:pt>
    <dgm:pt modelId="{8982FB70-2272-40FC-A22B-AD754C74EDA0}" type="pres">
      <dgm:prSet presAssocID="{607939F3-DEAD-4307-84D8-88376C279ABB}" presName="hierChild4" presStyleCnt="0"/>
      <dgm:spPr/>
    </dgm:pt>
    <dgm:pt modelId="{92F8055E-90FB-4568-ADA7-ECBC96D3373C}" type="pres">
      <dgm:prSet presAssocID="{607939F3-DEAD-4307-84D8-88376C279ABB}" presName="hierChild5" presStyleCnt="0"/>
      <dgm:spPr/>
    </dgm:pt>
    <dgm:pt modelId="{CA17C8DA-5F97-49C2-8F37-4874C23FDDC1}" type="pres">
      <dgm:prSet presAssocID="{55D0E01C-35E6-439B-B01F-6CB8A24D47CF}" presName="Name37" presStyleLbl="parChTrans1D3" presStyleIdx="7" presStyleCnt="8"/>
      <dgm:spPr/>
    </dgm:pt>
    <dgm:pt modelId="{86BBC672-9951-4857-8966-D05012766243}" type="pres">
      <dgm:prSet presAssocID="{D052C520-7B47-4141-91A0-238F482CCEB1}" presName="hierRoot2" presStyleCnt="0">
        <dgm:presLayoutVars>
          <dgm:hierBranch val="init"/>
        </dgm:presLayoutVars>
      </dgm:prSet>
      <dgm:spPr/>
    </dgm:pt>
    <dgm:pt modelId="{9AC39685-B405-4213-8427-F46C853A91E5}" type="pres">
      <dgm:prSet presAssocID="{D052C520-7B47-4141-91A0-238F482CCEB1}" presName="rootComposite" presStyleCnt="0"/>
      <dgm:spPr/>
    </dgm:pt>
    <dgm:pt modelId="{70B038E5-D374-4710-A95A-8EB45C4C19BB}" type="pres">
      <dgm:prSet presAssocID="{D052C520-7B47-4141-91A0-238F482CCEB1}" presName="rootText" presStyleLbl="node3" presStyleIdx="7" presStyleCnt="8" custScaleX="138730">
        <dgm:presLayoutVars>
          <dgm:chPref val="3"/>
        </dgm:presLayoutVars>
      </dgm:prSet>
      <dgm:spPr/>
    </dgm:pt>
    <dgm:pt modelId="{55C6C2AD-ADE1-4544-B2CE-FDBC0442E050}" type="pres">
      <dgm:prSet presAssocID="{D052C520-7B47-4141-91A0-238F482CCEB1}" presName="rootConnector" presStyleLbl="node3" presStyleIdx="7" presStyleCnt="8"/>
      <dgm:spPr/>
    </dgm:pt>
    <dgm:pt modelId="{AD44280D-63CC-4E60-86E5-D0432B79A00F}" type="pres">
      <dgm:prSet presAssocID="{D052C520-7B47-4141-91A0-238F482CCEB1}" presName="hierChild4" presStyleCnt="0"/>
      <dgm:spPr/>
    </dgm:pt>
    <dgm:pt modelId="{8BC1CEA3-4C61-4010-A16B-2A966EBD1625}" type="pres">
      <dgm:prSet presAssocID="{D052C520-7B47-4141-91A0-238F482CCEB1}" presName="hierChild5" presStyleCnt="0"/>
      <dgm:spPr/>
    </dgm:pt>
    <dgm:pt modelId="{D001F505-FCC1-4B83-B7C5-8EE5E9C7A2CC}" type="pres">
      <dgm:prSet presAssocID="{96109507-ECC2-4B92-9330-1D9C366C7F88}" presName="hierChild5" presStyleCnt="0"/>
      <dgm:spPr/>
    </dgm:pt>
    <dgm:pt modelId="{28D1457B-67EF-4D8E-BE89-02AB378E682B}" type="pres">
      <dgm:prSet presAssocID="{45C39094-961F-41F5-A60D-8A1F2719F0E1}" presName="hierChild3" presStyleCnt="0"/>
      <dgm:spPr/>
    </dgm:pt>
  </dgm:ptLst>
  <dgm:cxnLst>
    <dgm:cxn modelId="{CC84BF01-35A6-49F2-B599-35CA55A8923B}" type="presOf" srcId="{CB4A87A4-FCCF-4101-A5A5-495025FABB04}" destId="{84CB290A-5EB1-40DC-ADCA-F03F8600E837}" srcOrd="0" destOrd="0" presId="urn:microsoft.com/office/officeart/2005/8/layout/orgChart1"/>
    <dgm:cxn modelId="{BDC03F07-1814-4BB6-ACF2-3F1F0C951C68}" type="presOf" srcId="{F836F53F-A4E3-42D1-AE6B-EA1A425F17CB}" destId="{4AF79FD3-CCA9-4CF8-A92C-7E6C65900925}" srcOrd="0" destOrd="0" presId="urn:microsoft.com/office/officeart/2005/8/layout/orgChart1"/>
    <dgm:cxn modelId="{F6C0930E-BF28-477F-A407-2610971E0D55}" type="presOf" srcId="{45C39094-961F-41F5-A60D-8A1F2719F0E1}" destId="{E4116341-5203-4815-BE48-B8FE3C84E9BA}" srcOrd="0" destOrd="0" presId="urn:microsoft.com/office/officeart/2005/8/layout/orgChart1"/>
    <dgm:cxn modelId="{29387622-04CE-4E12-ABC2-F1041B84B709}" srcId="{96109507-ECC2-4B92-9330-1D9C366C7F88}" destId="{BB9DC4FD-18CE-4756-87AE-5F8C41BD2BDD}" srcOrd="0" destOrd="0" parTransId="{0FE0970B-7B63-4332-BE94-B5CE1C87598D}" sibTransId="{B006C0AE-D643-4341-87CD-7AAB0DA92A44}"/>
    <dgm:cxn modelId="{D67CEB22-E5C8-499D-9AED-BEBAB1425428}" type="presOf" srcId="{4AF33BB8-5C96-4F48-B5F2-1D0986D15459}" destId="{A76947B5-7937-44A7-926C-92BA8933FE66}" srcOrd="0" destOrd="0" presId="urn:microsoft.com/office/officeart/2005/8/layout/orgChart1"/>
    <dgm:cxn modelId="{843ED625-F990-4C4A-B7E6-FD0FB8524B91}" srcId="{D0C412C4-D082-48EC-BD90-E631E98078F2}" destId="{45C39094-961F-41F5-A60D-8A1F2719F0E1}" srcOrd="0" destOrd="0" parTransId="{A13C70D1-CD67-4D20-9D56-D6252F020A3D}" sibTransId="{AC4FE918-B31E-4CF5-80DD-FE4A12860888}"/>
    <dgm:cxn modelId="{13765127-95A2-4772-94F3-D266C54641C7}" type="presOf" srcId="{89E526C5-1FFA-4094-9803-C4C4BA8A4A51}" destId="{316301F0-0BF5-4BFF-BAD4-4AFD3FF99476}" srcOrd="0" destOrd="0" presId="urn:microsoft.com/office/officeart/2005/8/layout/orgChart1"/>
    <dgm:cxn modelId="{05EB2034-F0B0-42DC-A15C-62C4109E3D94}" type="presOf" srcId="{9D87662F-AD02-4770-B883-AD8E1C7DC5D3}" destId="{E10C6489-90ED-4796-9240-915E5301C9A0}" srcOrd="1" destOrd="0" presId="urn:microsoft.com/office/officeart/2005/8/layout/orgChart1"/>
    <dgm:cxn modelId="{F550FD3E-B79C-4492-8CC2-39293EBB3014}" type="presOf" srcId="{4AF33BB8-5C96-4F48-B5F2-1D0986D15459}" destId="{E2F76CA3-90BC-4066-B2AA-7458DFD7D650}" srcOrd="1" destOrd="0" presId="urn:microsoft.com/office/officeart/2005/8/layout/orgChart1"/>
    <dgm:cxn modelId="{EDF26B45-7BD3-473E-A901-A57CC1A36D78}" type="presOf" srcId="{A533627F-707D-479B-8D23-15ADCC0F712F}" destId="{096443E5-E526-47C0-B319-B35EA7AA2998}" srcOrd="0" destOrd="0" presId="urn:microsoft.com/office/officeart/2005/8/layout/orgChart1"/>
    <dgm:cxn modelId="{1C0FB653-C82E-450C-8F8A-0436B2DEF51B}" srcId="{45C39094-961F-41F5-A60D-8A1F2719F0E1}" destId="{DF96FBCA-C711-4869-95FD-A7E00212EC6E}" srcOrd="0" destOrd="0" parTransId="{84FE9EC3-EDD0-4E4E-93BB-9F064F300DE2}" sibTransId="{042924C8-3A8D-4D28-A997-E1972271C4C3}"/>
    <dgm:cxn modelId="{90843556-FE0E-438B-9387-90169CD5EC6D}" type="presOf" srcId="{F1389DC3-757B-455C-A30D-F3E8BFE4D21A}" destId="{5647383E-1A12-42FA-9C2D-A8F17E86B822}" srcOrd="0" destOrd="0" presId="urn:microsoft.com/office/officeart/2005/8/layout/orgChart1"/>
    <dgm:cxn modelId="{030D7D56-EBBB-4397-ABEB-F253312B1A4F}" type="presOf" srcId="{0FE0970B-7B63-4332-BE94-B5CE1C87598D}" destId="{BEC7E97C-FAD2-46B7-848E-7C2CFBE8AC2F}" srcOrd="0" destOrd="0" presId="urn:microsoft.com/office/officeart/2005/8/layout/orgChart1"/>
    <dgm:cxn modelId="{C3B00C57-3CCD-42AF-8D53-A4C082E84FEF}" srcId="{96109507-ECC2-4B92-9330-1D9C366C7F88}" destId="{9D87662F-AD02-4770-B883-AD8E1C7DC5D3}" srcOrd="1" destOrd="0" parTransId="{F836F53F-A4E3-42D1-AE6B-EA1A425F17CB}" sibTransId="{FD110B3F-058B-4553-8F94-B1F36688462F}"/>
    <dgm:cxn modelId="{B6B08F5E-668C-40BD-AB64-FB0621275B37}" type="presOf" srcId="{84FE9EC3-EDD0-4E4E-93BB-9F064F300DE2}" destId="{4FBB4276-B6D3-46AB-887B-BEB2BE03B546}" srcOrd="0" destOrd="0" presId="urn:microsoft.com/office/officeart/2005/8/layout/orgChart1"/>
    <dgm:cxn modelId="{1EECEB5F-6245-4CC6-801E-1B6F78E99D49}" type="presOf" srcId="{96109507-ECC2-4B92-9330-1D9C366C7F88}" destId="{ABD8D380-97D9-4064-975F-5D46D5DFFD9D}" srcOrd="1" destOrd="0" presId="urn:microsoft.com/office/officeart/2005/8/layout/orgChart1"/>
    <dgm:cxn modelId="{58AA8B62-6A63-4638-9A47-352ADE1DA0BB}" srcId="{96109507-ECC2-4B92-9330-1D9C366C7F88}" destId="{607939F3-DEAD-4307-84D8-88376C279ABB}" srcOrd="3" destOrd="0" parTransId="{CB4A87A4-FCCF-4101-A5A5-495025FABB04}" sibTransId="{679C5443-2827-42AE-9822-11F46C865E6C}"/>
    <dgm:cxn modelId="{C277BB67-BDF3-4CFF-BFFA-6CFB7D408F9B}" type="presOf" srcId="{45E0A0D1-F449-45DB-8ABD-ABE6B55F593B}" destId="{178EAC05-DB40-4F0B-8B84-0DC9FBE11F6E}" srcOrd="0" destOrd="0" presId="urn:microsoft.com/office/officeart/2005/8/layout/orgChart1"/>
    <dgm:cxn modelId="{47066C76-180F-4234-89BD-E817BD8ECD92}" type="presOf" srcId="{45E0A0D1-F449-45DB-8ABD-ABE6B55F593B}" destId="{3AC87499-49D8-4DFD-94AA-4477E1D7A639}" srcOrd="1" destOrd="0" presId="urn:microsoft.com/office/officeart/2005/8/layout/orgChart1"/>
    <dgm:cxn modelId="{F5A8A77B-1FFE-4342-9552-D80859C148C1}" type="presOf" srcId="{DF96FBCA-C711-4869-95FD-A7E00212EC6E}" destId="{F10498BA-CE1E-40A0-811B-33066FDC448F}" srcOrd="1" destOrd="0" presId="urn:microsoft.com/office/officeart/2005/8/layout/orgChart1"/>
    <dgm:cxn modelId="{F3185984-9862-4C2A-A532-5C790463168A}" srcId="{DF96FBCA-C711-4869-95FD-A7E00212EC6E}" destId="{4AF33BB8-5C96-4F48-B5F2-1D0986D15459}" srcOrd="2" destOrd="0" parTransId="{BE24D74C-1297-4A4D-A69C-06D0695B40F8}" sibTransId="{BD39A61B-6F1B-4994-95B7-F3B0DF2B71EA}"/>
    <dgm:cxn modelId="{68D0038D-8198-490C-B50E-511DA4ACACE5}" srcId="{DF96FBCA-C711-4869-95FD-A7E00212EC6E}" destId="{45E0A0D1-F449-45DB-8ABD-ABE6B55F593B}" srcOrd="1" destOrd="0" parTransId="{8DD95756-BD20-4429-9A5B-9A0E5C1ECEE2}" sibTransId="{07792B01-0045-44FB-A057-91C5DD04E53D}"/>
    <dgm:cxn modelId="{3E43AE92-62D4-401D-9DA9-EB8FF4C4F7EE}" srcId="{96109507-ECC2-4B92-9330-1D9C366C7F88}" destId="{D052C520-7B47-4141-91A0-238F482CCEB1}" srcOrd="4" destOrd="0" parTransId="{55D0E01C-35E6-439B-B01F-6CB8A24D47CF}" sibTransId="{97DAAE6E-D39B-44C0-96C3-D83ED23203D5}"/>
    <dgm:cxn modelId="{E7421895-B99B-4764-9CEC-BB06252AC919}" type="presOf" srcId="{8DD95756-BD20-4429-9A5B-9A0E5C1ECEE2}" destId="{FDC665E6-77CB-43F6-AAD5-4E3C930EFABE}" srcOrd="0" destOrd="0" presId="urn:microsoft.com/office/officeart/2005/8/layout/orgChart1"/>
    <dgm:cxn modelId="{A1A5A9A0-CF79-4589-A903-1F0B1C870D21}" type="presOf" srcId="{BE24D74C-1297-4A4D-A69C-06D0695B40F8}" destId="{3549A7F6-80E3-4FD3-86D9-56341DAFA471}" srcOrd="0" destOrd="0" presId="urn:microsoft.com/office/officeart/2005/8/layout/orgChart1"/>
    <dgm:cxn modelId="{9D1537A7-FFC4-459F-974A-E431196BDF7F}" srcId="{96109507-ECC2-4B92-9330-1D9C366C7F88}" destId="{F1389DC3-757B-455C-A30D-F3E8BFE4D21A}" srcOrd="2" destOrd="0" parTransId="{68C4F9E1-6669-420E-9D70-9A907B4DE595}" sibTransId="{DA350F19-24F7-4697-A826-EB26699CACA2}"/>
    <dgm:cxn modelId="{435A34B4-87D3-4A7D-9A76-F91A9EEEFE43}" type="presOf" srcId="{BB9DC4FD-18CE-4756-87AE-5F8C41BD2BDD}" destId="{C582087E-D298-4C54-A4B4-6615F4D63089}" srcOrd="1" destOrd="0" presId="urn:microsoft.com/office/officeart/2005/8/layout/orgChart1"/>
    <dgm:cxn modelId="{40C17EB5-652C-49E1-98B3-FDC25E325733}" type="presOf" srcId="{DF96FBCA-C711-4869-95FD-A7E00212EC6E}" destId="{E0464F76-084E-4DC6-AF6A-7052635FA33B}" srcOrd="0" destOrd="0" presId="urn:microsoft.com/office/officeart/2005/8/layout/orgChart1"/>
    <dgm:cxn modelId="{30C835B6-0A73-4B87-8979-DD16FF870542}" srcId="{45C39094-961F-41F5-A60D-8A1F2719F0E1}" destId="{96109507-ECC2-4B92-9330-1D9C366C7F88}" srcOrd="1" destOrd="0" parTransId="{A533627F-707D-479B-8D23-15ADCC0F712F}" sibTransId="{DEA0E457-CCDE-4817-8D8C-93E91A610B3F}"/>
    <dgm:cxn modelId="{A32664B6-E065-493F-8195-49D28C1E1589}" type="presOf" srcId="{BB9DC4FD-18CE-4756-87AE-5F8C41BD2BDD}" destId="{F9DDCBBA-8F14-474F-B428-7455ECD94659}" srcOrd="0" destOrd="0" presId="urn:microsoft.com/office/officeart/2005/8/layout/orgChart1"/>
    <dgm:cxn modelId="{0C68E6B6-2A7F-41A3-92D8-D5CD3BB9A52D}" type="presOf" srcId="{43520EB4-0917-4F01-AC1A-B287AF5EAB6A}" destId="{0AED7488-1A42-4257-B706-FD65D2B033CA}" srcOrd="1" destOrd="0" presId="urn:microsoft.com/office/officeart/2005/8/layout/orgChart1"/>
    <dgm:cxn modelId="{8DA665BC-553E-4C89-9F6F-0B76880F9527}" type="presOf" srcId="{45C39094-961F-41F5-A60D-8A1F2719F0E1}" destId="{5CE95DDC-B322-49C2-9FB2-C1BE78DB2E70}" srcOrd="1" destOrd="0" presId="urn:microsoft.com/office/officeart/2005/8/layout/orgChart1"/>
    <dgm:cxn modelId="{5A3AABC8-165F-4FCB-907C-94D9F35FCC42}" type="presOf" srcId="{D052C520-7B47-4141-91A0-238F482CCEB1}" destId="{70B038E5-D374-4710-A95A-8EB45C4C19BB}" srcOrd="0" destOrd="0" presId="urn:microsoft.com/office/officeart/2005/8/layout/orgChart1"/>
    <dgm:cxn modelId="{6B4EEACB-8729-4994-9776-46D765B6AC87}" type="presOf" srcId="{9D87662F-AD02-4770-B883-AD8E1C7DC5D3}" destId="{9F9DD9D5-827E-435F-8B2F-8D18CB59591E}" srcOrd="0" destOrd="0" presId="urn:microsoft.com/office/officeart/2005/8/layout/orgChart1"/>
    <dgm:cxn modelId="{DC50DBCD-DCFD-4107-AFCC-326E23E467FC}" type="presOf" srcId="{607939F3-DEAD-4307-84D8-88376C279ABB}" destId="{578611CC-5D27-4011-8C07-3F9296A956D8}" srcOrd="0" destOrd="0" presId="urn:microsoft.com/office/officeart/2005/8/layout/orgChart1"/>
    <dgm:cxn modelId="{9B7B0FD0-5293-477F-88F8-F18F4628959D}" type="presOf" srcId="{607939F3-DEAD-4307-84D8-88376C279ABB}" destId="{81D67AD3-CF01-4769-8169-419B783C37D4}" srcOrd="1" destOrd="0" presId="urn:microsoft.com/office/officeart/2005/8/layout/orgChart1"/>
    <dgm:cxn modelId="{192D2CD1-59E7-40E9-95C7-97638DC16DE3}" type="presOf" srcId="{D052C520-7B47-4141-91A0-238F482CCEB1}" destId="{55C6C2AD-ADE1-4544-B2CE-FDBC0442E050}" srcOrd="1" destOrd="0" presId="urn:microsoft.com/office/officeart/2005/8/layout/orgChart1"/>
    <dgm:cxn modelId="{73EE53D1-FE31-42F4-90F7-B9E90488E3E4}" type="presOf" srcId="{D0C412C4-D082-48EC-BD90-E631E98078F2}" destId="{2203E448-4606-420C-A467-6CE94B18AE3D}" srcOrd="0" destOrd="0" presId="urn:microsoft.com/office/officeart/2005/8/layout/orgChart1"/>
    <dgm:cxn modelId="{D36E30DB-D5E0-460A-8C6F-6924D175446F}" type="presOf" srcId="{F1389DC3-757B-455C-A30D-F3E8BFE4D21A}" destId="{679C3505-2BFD-4660-BBC5-A2FD108FBBC1}" srcOrd="1" destOrd="0" presId="urn:microsoft.com/office/officeart/2005/8/layout/orgChart1"/>
    <dgm:cxn modelId="{24844BDF-B6B3-4577-89AC-EF85F4B1ED32}" type="presOf" srcId="{68C4F9E1-6669-420E-9D70-9A907B4DE595}" destId="{AF521FB9-854A-4F64-B81D-601D5ABA8AAD}" srcOrd="0" destOrd="0" presId="urn:microsoft.com/office/officeart/2005/8/layout/orgChart1"/>
    <dgm:cxn modelId="{39875EF0-6FF6-434D-9B77-27E12DE2FB76}" type="presOf" srcId="{55D0E01C-35E6-439B-B01F-6CB8A24D47CF}" destId="{CA17C8DA-5F97-49C2-8F37-4874C23FDDC1}" srcOrd="0" destOrd="0" presId="urn:microsoft.com/office/officeart/2005/8/layout/orgChart1"/>
    <dgm:cxn modelId="{8E72B9F0-E561-4A0D-8889-0318E3E346DA}" type="presOf" srcId="{96109507-ECC2-4B92-9330-1D9C366C7F88}" destId="{456FC5ED-DF70-4BA4-9A3D-F66CC8EBC304}" srcOrd="0" destOrd="0" presId="urn:microsoft.com/office/officeart/2005/8/layout/orgChart1"/>
    <dgm:cxn modelId="{D88C50FF-2E6E-4580-85E0-2326B827AC30}" srcId="{DF96FBCA-C711-4869-95FD-A7E00212EC6E}" destId="{43520EB4-0917-4F01-AC1A-B287AF5EAB6A}" srcOrd="0" destOrd="0" parTransId="{89E526C5-1FFA-4094-9803-C4C4BA8A4A51}" sibTransId="{C4EB9B56-B7F1-4EA7-AB0C-59C00E398EC2}"/>
    <dgm:cxn modelId="{9248CEFF-513E-4E0C-8BB1-2DE4222E5FE4}" type="presOf" srcId="{43520EB4-0917-4F01-AC1A-B287AF5EAB6A}" destId="{EB887CAB-EAB6-491B-9E3F-EE04FBDF19F1}" srcOrd="0" destOrd="0" presId="urn:microsoft.com/office/officeart/2005/8/layout/orgChart1"/>
    <dgm:cxn modelId="{5C567342-7EC7-4C40-BC64-0C005C9D9DAB}" type="presParOf" srcId="{2203E448-4606-420C-A467-6CE94B18AE3D}" destId="{968A6375-4A7B-47AA-93DD-BFD123A33A5A}" srcOrd="0" destOrd="0" presId="urn:microsoft.com/office/officeart/2005/8/layout/orgChart1"/>
    <dgm:cxn modelId="{8A071AB7-D774-44D3-811E-E08A880A3F36}" type="presParOf" srcId="{968A6375-4A7B-47AA-93DD-BFD123A33A5A}" destId="{EF6F282C-1327-42B8-9C49-D4D413966271}" srcOrd="0" destOrd="0" presId="urn:microsoft.com/office/officeart/2005/8/layout/orgChart1"/>
    <dgm:cxn modelId="{A91D84F1-A2F1-4AD7-966A-49AE054E60DF}" type="presParOf" srcId="{EF6F282C-1327-42B8-9C49-D4D413966271}" destId="{E4116341-5203-4815-BE48-B8FE3C84E9BA}" srcOrd="0" destOrd="0" presId="urn:microsoft.com/office/officeart/2005/8/layout/orgChart1"/>
    <dgm:cxn modelId="{FF1A4183-DF57-4136-A105-700F94C1D573}" type="presParOf" srcId="{EF6F282C-1327-42B8-9C49-D4D413966271}" destId="{5CE95DDC-B322-49C2-9FB2-C1BE78DB2E70}" srcOrd="1" destOrd="0" presId="urn:microsoft.com/office/officeart/2005/8/layout/orgChart1"/>
    <dgm:cxn modelId="{F7ED18EC-BBB4-40EC-B862-D7C6119E69B4}" type="presParOf" srcId="{968A6375-4A7B-47AA-93DD-BFD123A33A5A}" destId="{A325DE42-4F8E-43C8-9A55-33030F6D9C29}" srcOrd="1" destOrd="0" presId="urn:microsoft.com/office/officeart/2005/8/layout/orgChart1"/>
    <dgm:cxn modelId="{68CAD392-9EDC-40A4-9A57-500C1580A788}" type="presParOf" srcId="{A325DE42-4F8E-43C8-9A55-33030F6D9C29}" destId="{4FBB4276-B6D3-46AB-887B-BEB2BE03B546}" srcOrd="0" destOrd="0" presId="urn:microsoft.com/office/officeart/2005/8/layout/orgChart1"/>
    <dgm:cxn modelId="{2865183D-0BFF-4D94-B9DA-9C8107E9E648}" type="presParOf" srcId="{A325DE42-4F8E-43C8-9A55-33030F6D9C29}" destId="{E5429BFF-C8E0-490B-9429-8F87A9D8975B}" srcOrd="1" destOrd="0" presId="urn:microsoft.com/office/officeart/2005/8/layout/orgChart1"/>
    <dgm:cxn modelId="{9E74A2C2-DF21-4594-A3F2-CE604CF59B9F}" type="presParOf" srcId="{E5429BFF-C8E0-490B-9429-8F87A9D8975B}" destId="{A480BD52-76C1-46D8-A27B-CFEFEA78C7EA}" srcOrd="0" destOrd="0" presId="urn:microsoft.com/office/officeart/2005/8/layout/orgChart1"/>
    <dgm:cxn modelId="{8C1CA111-21E5-48D7-8D88-FE77B3D9CCEE}" type="presParOf" srcId="{A480BD52-76C1-46D8-A27B-CFEFEA78C7EA}" destId="{E0464F76-084E-4DC6-AF6A-7052635FA33B}" srcOrd="0" destOrd="0" presId="urn:microsoft.com/office/officeart/2005/8/layout/orgChart1"/>
    <dgm:cxn modelId="{A757CEF4-54F4-497A-A233-92E72C348499}" type="presParOf" srcId="{A480BD52-76C1-46D8-A27B-CFEFEA78C7EA}" destId="{F10498BA-CE1E-40A0-811B-33066FDC448F}" srcOrd="1" destOrd="0" presId="urn:microsoft.com/office/officeart/2005/8/layout/orgChart1"/>
    <dgm:cxn modelId="{7C6DE5D8-CC5D-4D80-BE53-8A5A0FA4EE72}" type="presParOf" srcId="{E5429BFF-C8E0-490B-9429-8F87A9D8975B}" destId="{A25FE75E-AD15-41B8-ABBC-D901FA5589B5}" srcOrd="1" destOrd="0" presId="urn:microsoft.com/office/officeart/2005/8/layout/orgChart1"/>
    <dgm:cxn modelId="{9E995A03-A7F1-4CD8-8F20-D2061F999BE4}" type="presParOf" srcId="{A25FE75E-AD15-41B8-ABBC-D901FA5589B5}" destId="{316301F0-0BF5-4BFF-BAD4-4AFD3FF99476}" srcOrd="0" destOrd="0" presId="urn:microsoft.com/office/officeart/2005/8/layout/orgChart1"/>
    <dgm:cxn modelId="{5A59B4F2-036D-4546-8F24-16336A7D5B76}" type="presParOf" srcId="{A25FE75E-AD15-41B8-ABBC-D901FA5589B5}" destId="{DAABA56C-7C62-4D73-A728-5FE143EB82A1}" srcOrd="1" destOrd="0" presId="urn:microsoft.com/office/officeart/2005/8/layout/orgChart1"/>
    <dgm:cxn modelId="{4A9C176F-EE9F-4405-988B-F9763A615393}" type="presParOf" srcId="{DAABA56C-7C62-4D73-A728-5FE143EB82A1}" destId="{833417A8-92F1-4349-99B6-C4014B84E75B}" srcOrd="0" destOrd="0" presId="urn:microsoft.com/office/officeart/2005/8/layout/orgChart1"/>
    <dgm:cxn modelId="{7DFAD27E-8593-4539-9A28-5B8D597A806B}" type="presParOf" srcId="{833417A8-92F1-4349-99B6-C4014B84E75B}" destId="{EB887CAB-EAB6-491B-9E3F-EE04FBDF19F1}" srcOrd="0" destOrd="0" presId="urn:microsoft.com/office/officeart/2005/8/layout/orgChart1"/>
    <dgm:cxn modelId="{38677218-7AE0-4E60-820D-A48DD69C8CAF}" type="presParOf" srcId="{833417A8-92F1-4349-99B6-C4014B84E75B}" destId="{0AED7488-1A42-4257-B706-FD65D2B033CA}" srcOrd="1" destOrd="0" presId="urn:microsoft.com/office/officeart/2005/8/layout/orgChart1"/>
    <dgm:cxn modelId="{CC037358-60D4-4850-AFAD-B342C5A09CAB}" type="presParOf" srcId="{DAABA56C-7C62-4D73-A728-5FE143EB82A1}" destId="{1F6C12A6-D3AC-4757-8A6F-3709DF7191CC}" srcOrd="1" destOrd="0" presId="urn:microsoft.com/office/officeart/2005/8/layout/orgChart1"/>
    <dgm:cxn modelId="{33E147EC-E583-4B99-BABE-686B0732906B}" type="presParOf" srcId="{DAABA56C-7C62-4D73-A728-5FE143EB82A1}" destId="{F11C0363-6FCE-4B49-AC96-10BDA32454FF}" srcOrd="2" destOrd="0" presId="urn:microsoft.com/office/officeart/2005/8/layout/orgChart1"/>
    <dgm:cxn modelId="{F5C14548-1B1B-4ED1-A8B5-77565497B132}" type="presParOf" srcId="{A25FE75E-AD15-41B8-ABBC-D901FA5589B5}" destId="{FDC665E6-77CB-43F6-AAD5-4E3C930EFABE}" srcOrd="2" destOrd="0" presId="urn:microsoft.com/office/officeart/2005/8/layout/orgChart1"/>
    <dgm:cxn modelId="{1B3A2ADC-B9CF-420D-BCF4-EF43B64A643A}" type="presParOf" srcId="{A25FE75E-AD15-41B8-ABBC-D901FA5589B5}" destId="{0C09B7C3-0356-4330-85EA-A64FAFC32ECE}" srcOrd="3" destOrd="0" presId="urn:microsoft.com/office/officeart/2005/8/layout/orgChart1"/>
    <dgm:cxn modelId="{A667330B-93DE-43B1-AF82-CEF8F9B8BAE4}" type="presParOf" srcId="{0C09B7C3-0356-4330-85EA-A64FAFC32ECE}" destId="{6FD964A0-6B36-45CE-AB87-E4C59CBA3489}" srcOrd="0" destOrd="0" presId="urn:microsoft.com/office/officeart/2005/8/layout/orgChart1"/>
    <dgm:cxn modelId="{5451B27F-17B0-4FCE-A628-14530F27AC61}" type="presParOf" srcId="{6FD964A0-6B36-45CE-AB87-E4C59CBA3489}" destId="{178EAC05-DB40-4F0B-8B84-0DC9FBE11F6E}" srcOrd="0" destOrd="0" presId="urn:microsoft.com/office/officeart/2005/8/layout/orgChart1"/>
    <dgm:cxn modelId="{740FA057-E043-401F-92C7-96775A8201C5}" type="presParOf" srcId="{6FD964A0-6B36-45CE-AB87-E4C59CBA3489}" destId="{3AC87499-49D8-4DFD-94AA-4477E1D7A639}" srcOrd="1" destOrd="0" presId="urn:microsoft.com/office/officeart/2005/8/layout/orgChart1"/>
    <dgm:cxn modelId="{979ED747-4BDD-450F-9886-70B320360B2A}" type="presParOf" srcId="{0C09B7C3-0356-4330-85EA-A64FAFC32ECE}" destId="{F289A91A-FF0A-45EC-B648-66517A179A77}" srcOrd="1" destOrd="0" presId="urn:microsoft.com/office/officeart/2005/8/layout/orgChart1"/>
    <dgm:cxn modelId="{311D56B2-3CEE-448C-8B24-6928F6BE8417}" type="presParOf" srcId="{0C09B7C3-0356-4330-85EA-A64FAFC32ECE}" destId="{FB6EB589-829C-46C3-9C14-F367FF2F5665}" srcOrd="2" destOrd="0" presId="urn:microsoft.com/office/officeart/2005/8/layout/orgChart1"/>
    <dgm:cxn modelId="{D28E081D-5143-4CD8-830D-B24B2AC1FEB9}" type="presParOf" srcId="{A25FE75E-AD15-41B8-ABBC-D901FA5589B5}" destId="{3549A7F6-80E3-4FD3-86D9-56341DAFA471}" srcOrd="4" destOrd="0" presId="urn:microsoft.com/office/officeart/2005/8/layout/orgChart1"/>
    <dgm:cxn modelId="{DF198CB0-0A88-4479-9B04-9C0F60A95812}" type="presParOf" srcId="{A25FE75E-AD15-41B8-ABBC-D901FA5589B5}" destId="{0F01D1B5-7B24-43F4-A16F-C8C179BE1C71}" srcOrd="5" destOrd="0" presId="urn:microsoft.com/office/officeart/2005/8/layout/orgChart1"/>
    <dgm:cxn modelId="{2D5B9C3F-9CC2-46DA-A350-F06CE80499F6}" type="presParOf" srcId="{0F01D1B5-7B24-43F4-A16F-C8C179BE1C71}" destId="{DF07429C-7D1D-4626-A336-2C91D501EF3B}" srcOrd="0" destOrd="0" presId="urn:microsoft.com/office/officeart/2005/8/layout/orgChart1"/>
    <dgm:cxn modelId="{587B14D3-672A-4B54-A610-EB14D7206F88}" type="presParOf" srcId="{DF07429C-7D1D-4626-A336-2C91D501EF3B}" destId="{A76947B5-7937-44A7-926C-92BA8933FE66}" srcOrd="0" destOrd="0" presId="urn:microsoft.com/office/officeart/2005/8/layout/orgChart1"/>
    <dgm:cxn modelId="{2D174150-F4F6-4FF6-BF3C-DF349C059D96}" type="presParOf" srcId="{DF07429C-7D1D-4626-A336-2C91D501EF3B}" destId="{E2F76CA3-90BC-4066-B2AA-7458DFD7D650}" srcOrd="1" destOrd="0" presId="urn:microsoft.com/office/officeart/2005/8/layout/orgChart1"/>
    <dgm:cxn modelId="{484B9CBE-42D3-4A1D-A099-4D5DD14F4A04}" type="presParOf" srcId="{0F01D1B5-7B24-43F4-A16F-C8C179BE1C71}" destId="{7593A352-0253-4E6A-89B4-3C29521A8A94}" srcOrd="1" destOrd="0" presId="urn:microsoft.com/office/officeart/2005/8/layout/orgChart1"/>
    <dgm:cxn modelId="{B815154B-D0CE-49F6-8D20-7857868938C5}" type="presParOf" srcId="{0F01D1B5-7B24-43F4-A16F-C8C179BE1C71}" destId="{A4A6133C-3883-4077-8041-7F7AECC5B6A6}" srcOrd="2" destOrd="0" presId="urn:microsoft.com/office/officeart/2005/8/layout/orgChart1"/>
    <dgm:cxn modelId="{E9795CEC-2750-414B-889C-211B78B200C5}" type="presParOf" srcId="{E5429BFF-C8E0-490B-9429-8F87A9D8975B}" destId="{B00C961D-8388-4AB8-9346-4AF9095A5A79}" srcOrd="2" destOrd="0" presId="urn:microsoft.com/office/officeart/2005/8/layout/orgChart1"/>
    <dgm:cxn modelId="{C6453E23-5328-4C0C-9346-0F3EB3279E73}" type="presParOf" srcId="{A325DE42-4F8E-43C8-9A55-33030F6D9C29}" destId="{096443E5-E526-47C0-B319-B35EA7AA2998}" srcOrd="2" destOrd="0" presId="urn:microsoft.com/office/officeart/2005/8/layout/orgChart1"/>
    <dgm:cxn modelId="{593442A5-166B-46B3-BF8A-E46DD2E4FADC}" type="presParOf" srcId="{A325DE42-4F8E-43C8-9A55-33030F6D9C29}" destId="{949FB491-2B39-4EC7-BB50-E3C66AAFFAA0}" srcOrd="3" destOrd="0" presId="urn:microsoft.com/office/officeart/2005/8/layout/orgChart1"/>
    <dgm:cxn modelId="{8EE2D41C-1514-4102-A173-59CB871A4DF4}" type="presParOf" srcId="{949FB491-2B39-4EC7-BB50-E3C66AAFFAA0}" destId="{DF24BC32-7D20-4140-8DA1-21769C4EE2CD}" srcOrd="0" destOrd="0" presId="urn:microsoft.com/office/officeart/2005/8/layout/orgChart1"/>
    <dgm:cxn modelId="{4B2E50E7-79F9-4A2E-A5B5-420A70A50953}" type="presParOf" srcId="{DF24BC32-7D20-4140-8DA1-21769C4EE2CD}" destId="{456FC5ED-DF70-4BA4-9A3D-F66CC8EBC304}" srcOrd="0" destOrd="0" presId="urn:microsoft.com/office/officeart/2005/8/layout/orgChart1"/>
    <dgm:cxn modelId="{D1F3B0C5-3BA4-457A-B27B-1E61EE44ECCA}" type="presParOf" srcId="{DF24BC32-7D20-4140-8DA1-21769C4EE2CD}" destId="{ABD8D380-97D9-4064-975F-5D46D5DFFD9D}" srcOrd="1" destOrd="0" presId="urn:microsoft.com/office/officeart/2005/8/layout/orgChart1"/>
    <dgm:cxn modelId="{A00AAE23-B8B3-40A6-A54D-297461E854F1}" type="presParOf" srcId="{949FB491-2B39-4EC7-BB50-E3C66AAFFAA0}" destId="{3C29311F-CE16-45C8-91B9-79AA1C6CDC67}" srcOrd="1" destOrd="0" presId="urn:microsoft.com/office/officeart/2005/8/layout/orgChart1"/>
    <dgm:cxn modelId="{71E8F7B1-817C-4269-8A30-0CF84980EA2C}" type="presParOf" srcId="{3C29311F-CE16-45C8-91B9-79AA1C6CDC67}" destId="{BEC7E97C-FAD2-46B7-848E-7C2CFBE8AC2F}" srcOrd="0" destOrd="0" presId="urn:microsoft.com/office/officeart/2005/8/layout/orgChart1"/>
    <dgm:cxn modelId="{AFD0531C-CD70-405C-A967-C88D41713D9A}" type="presParOf" srcId="{3C29311F-CE16-45C8-91B9-79AA1C6CDC67}" destId="{6F15DD9B-BE01-4B3E-BA01-FC6DA886C064}" srcOrd="1" destOrd="0" presId="urn:microsoft.com/office/officeart/2005/8/layout/orgChart1"/>
    <dgm:cxn modelId="{6707B8A5-C57B-4011-B27E-D9188FDEC882}" type="presParOf" srcId="{6F15DD9B-BE01-4B3E-BA01-FC6DA886C064}" destId="{DCA15708-FBF2-471D-ACB8-2741D130B3C9}" srcOrd="0" destOrd="0" presId="urn:microsoft.com/office/officeart/2005/8/layout/orgChart1"/>
    <dgm:cxn modelId="{C4ABB11A-4F7C-409D-8F8F-8D1B0FD65884}" type="presParOf" srcId="{DCA15708-FBF2-471D-ACB8-2741D130B3C9}" destId="{F9DDCBBA-8F14-474F-B428-7455ECD94659}" srcOrd="0" destOrd="0" presId="urn:microsoft.com/office/officeart/2005/8/layout/orgChart1"/>
    <dgm:cxn modelId="{295908EF-026B-4396-802B-05A906082E84}" type="presParOf" srcId="{DCA15708-FBF2-471D-ACB8-2741D130B3C9}" destId="{C582087E-D298-4C54-A4B4-6615F4D63089}" srcOrd="1" destOrd="0" presId="urn:microsoft.com/office/officeart/2005/8/layout/orgChart1"/>
    <dgm:cxn modelId="{B5742C9D-B803-4CDB-9A3A-CD56C8C983F6}" type="presParOf" srcId="{6F15DD9B-BE01-4B3E-BA01-FC6DA886C064}" destId="{A67D73D9-C3BD-42B7-9D50-ED8809174323}" srcOrd="1" destOrd="0" presId="urn:microsoft.com/office/officeart/2005/8/layout/orgChart1"/>
    <dgm:cxn modelId="{3016F15D-4D59-4FE6-8D5D-980E1D95D383}" type="presParOf" srcId="{6F15DD9B-BE01-4B3E-BA01-FC6DA886C064}" destId="{429B5EF4-ED6B-4158-B6C3-BE817AA3DD23}" srcOrd="2" destOrd="0" presId="urn:microsoft.com/office/officeart/2005/8/layout/orgChart1"/>
    <dgm:cxn modelId="{F78DB2A8-623B-4BAC-BA01-7061DCD70561}" type="presParOf" srcId="{3C29311F-CE16-45C8-91B9-79AA1C6CDC67}" destId="{4AF79FD3-CCA9-4CF8-A92C-7E6C65900925}" srcOrd="2" destOrd="0" presId="urn:microsoft.com/office/officeart/2005/8/layout/orgChart1"/>
    <dgm:cxn modelId="{62C971F6-382C-497E-BB65-534BC7101FC5}" type="presParOf" srcId="{3C29311F-CE16-45C8-91B9-79AA1C6CDC67}" destId="{FB7E53C6-93CF-4269-A75C-FCAE6A7B1E12}" srcOrd="3" destOrd="0" presId="urn:microsoft.com/office/officeart/2005/8/layout/orgChart1"/>
    <dgm:cxn modelId="{D99A1936-4290-4F21-8E50-3FA556078ACA}" type="presParOf" srcId="{FB7E53C6-93CF-4269-A75C-FCAE6A7B1E12}" destId="{9B928B34-8401-4BD6-B0BA-371A3C613E0C}" srcOrd="0" destOrd="0" presId="urn:microsoft.com/office/officeart/2005/8/layout/orgChart1"/>
    <dgm:cxn modelId="{B48A324F-7BC7-497C-AC2C-164520FC420D}" type="presParOf" srcId="{9B928B34-8401-4BD6-B0BA-371A3C613E0C}" destId="{9F9DD9D5-827E-435F-8B2F-8D18CB59591E}" srcOrd="0" destOrd="0" presId="urn:microsoft.com/office/officeart/2005/8/layout/orgChart1"/>
    <dgm:cxn modelId="{4225BAF9-1A1A-473E-B667-625751E9170C}" type="presParOf" srcId="{9B928B34-8401-4BD6-B0BA-371A3C613E0C}" destId="{E10C6489-90ED-4796-9240-915E5301C9A0}" srcOrd="1" destOrd="0" presId="urn:microsoft.com/office/officeart/2005/8/layout/orgChart1"/>
    <dgm:cxn modelId="{342BA457-58D2-4AB4-8821-0F99BAA8E68E}" type="presParOf" srcId="{FB7E53C6-93CF-4269-A75C-FCAE6A7B1E12}" destId="{BC61B89C-089D-47D0-93CC-CC256DACF5F6}" srcOrd="1" destOrd="0" presId="urn:microsoft.com/office/officeart/2005/8/layout/orgChart1"/>
    <dgm:cxn modelId="{BAD73B50-ECAF-4FFB-A61A-529DA919A4DD}" type="presParOf" srcId="{FB7E53C6-93CF-4269-A75C-FCAE6A7B1E12}" destId="{5D7FF1CA-8C41-48F1-AC59-E906AB9B3271}" srcOrd="2" destOrd="0" presId="urn:microsoft.com/office/officeart/2005/8/layout/orgChart1"/>
    <dgm:cxn modelId="{631AFF86-7278-42E2-AF7F-0E022DA2F344}" type="presParOf" srcId="{3C29311F-CE16-45C8-91B9-79AA1C6CDC67}" destId="{AF521FB9-854A-4F64-B81D-601D5ABA8AAD}" srcOrd="4" destOrd="0" presId="urn:microsoft.com/office/officeart/2005/8/layout/orgChart1"/>
    <dgm:cxn modelId="{B409A7B6-488A-4656-AF03-F5E1EB0B6325}" type="presParOf" srcId="{3C29311F-CE16-45C8-91B9-79AA1C6CDC67}" destId="{0411D624-5789-49C4-9020-9E11163ED68B}" srcOrd="5" destOrd="0" presId="urn:microsoft.com/office/officeart/2005/8/layout/orgChart1"/>
    <dgm:cxn modelId="{90C9D6B8-B836-4608-A728-3C2DABCECFCF}" type="presParOf" srcId="{0411D624-5789-49C4-9020-9E11163ED68B}" destId="{CB0818C8-6AF0-4A80-9F2F-1258E8967D5E}" srcOrd="0" destOrd="0" presId="urn:microsoft.com/office/officeart/2005/8/layout/orgChart1"/>
    <dgm:cxn modelId="{B84BE66B-B6F4-4CC7-945C-F83ED0746074}" type="presParOf" srcId="{CB0818C8-6AF0-4A80-9F2F-1258E8967D5E}" destId="{5647383E-1A12-42FA-9C2D-A8F17E86B822}" srcOrd="0" destOrd="0" presId="urn:microsoft.com/office/officeart/2005/8/layout/orgChart1"/>
    <dgm:cxn modelId="{84E39B9E-8761-4F0D-8A12-7F183ADF2438}" type="presParOf" srcId="{CB0818C8-6AF0-4A80-9F2F-1258E8967D5E}" destId="{679C3505-2BFD-4660-BBC5-A2FD108FBBC1}" srcOrd="1" destOrd="0" presId="urn:microsoft.com/office/officeart/2005/8/layout/orgChart1"/>
    <dgm:cxn modelId="{B8126F4B-DC21-48E0-BA1B-0B49F8D8029C}" type="presParOf" srcId="{0411D624-5789-49C4-9020-9E11163ED68B}" destId="{A21C2C25-440D-4824-9273-1349DCC48C3C}" srcOrd="1" destOrd="0" presId="urn:microsoft.com/office/officeart/2005/8/layout/orgChart1"/>
    <dgm:cxn modelId="{00018A20-5682-4FEC-AEC9-475E33BB9F62}" type="presParOf" srcId="{0411D624-5789-49C4-9020-9E11163ED68B}" destId="{68F8B865-954D-4CD2-B5DC-CACF61F80F92}" srcOrd="2" destOrd="0" presId="urn:microsoft.com/office/officeart/2005/8/layout/orgChart1"/>
    <dgm:cxn modelId="{5B175616-152A-4037-A094-DC845CA9BBD7}" type="presParOf" srcId="{3C29311F-CE16-45C8-91B9-79AA1C6CDC67}" destId="{84CB290A-5EB1-40DC-ADCA-F03F8600E837}" srcOrd="6" destOrd="0" presId="urn:microsoft.com/office/officeart/2005/8/layout/orgChart1"/>
    <dgm:cxn modelId="{3AEC41F0-0CE0-4158-ACFA-7AA275D86DE1}" type="presParOf" srcId="{3C29311F-CE16-45C8-91B9-79AA1C6CDC67}" destId="{13A772B8-45B4-4589-8E89-C3484C7B73B5}" srcOrd="7" destOrd="0" presId="urn:microsoft.com/office/officeart/2005/8/layout/orgChart1"/>
    <dgm:cxn modelId="{57A30517-0D44-4EC1-9E0C-15C9AEABBE4A}" type="presParOf" srcId="{13A772B8-45B4-4589-8E89-C3484C7B73B5}" destId="{9D05F349-8CBA-4B51-BC71-11163F7AA25F}" srcOrd="0" destOrd="0" presId="urn:microsoft.com/office/officeart/2005/8/layout/orgChart1"/>
    <dgm:cxn modelId="{8DF0BA03-B0E1-4DF6-B3A9-5E6E0EB657AD}" type="presParOf" srcId="{9D05F349-8CBA-4B51-BC71-11163F7AA25F}" destId="{578611CC-5D27-4011-8C07-3F9296A956D8}" srcOrd="0" destOrd="0" presId="urn:microsoft.com/office/officeart/2005/8/layout/orgChart1"/>
    <dgm:cxn modelId="{4313410B-FCC3-4291-A1F3-9C533EC8DB81}" type="presParOf" srcId="{9D05F349-8CBA-4B51-BC71-11163F7AA25F}" destId="{81D67AD3-CF01-4769-8169-419B783C37D4}" srcOrd="1" destOrd="0" presId="urn:microsoft.com/office/officeart/2005/8/layout/orgChart1"/>
    <dgm:cxn modelId="{C2624B8E-118E-4612-859E-DEE3C8291EB4}" type="presParOf" srcId="{13A772B8-45B4-4589-8E89-C3484C7B73B5}" destId="{8982FB70-2272-40FC-A22B-AD754C74EDA0}" srcOrd="1" destOrd="0" presId="urn:microsoft.com/office/officeart/2005/8/layout/orgChart1"/>
    <dgm:cxn modelId="{09C33B60-704B-49B4-8ACB-725BD43C72C9}" type="presParOf" srcId="{13A772B8-45B4-4589-8E89-C3484C7B73B5}" destId="{92F8055E-90FB-4568-ADA7-ECBC96D3373C}" srcOrd="2" destOrd="0" presId="urn:microsoft.com/office/officeart/2005/8/layout/orgChart1"/>
    <dgm:cxn modelId="{4837E4EC-0909-494D-A19F-C427C1EB1039}" type="presParOf" srcId="{3C29311F-CE16-45C8-91B9-79AA1C6CDC67}" destId="{CA17C8DA-5F97-49C2-8F37-4874C23FDDC1}" srcOrd="8" destOrd="0" presId="urn:microsoft.com/office/officeart/2005/8/layout/orgChart1"/>
    <dgm:cxn modelId="{4B452DDC-DB64-4992-B4C0-88C7EB674CBA}" type="presParOf" srcId="{3C29311F-CE16-45C8-91B9-79AA1C6CDC67}" destId="{86BBC672-9951-4857-8966-D05012766243}" srcOrd="9" destOrd="0" presId="urn:microsoft.com/office/officeart/2005/8/layout/orgChart1"/>
    <dgm:cxn modelId="{9A48659F-CBA3-4407-A01B-9C8418C02642}" type="presParOf" srcId="{86BBC672-9951-4857-8966-D05012766243}" destId="{9AC39685-B405-4213-8427-F46C853A91E5}" srcOrd="0" destOrd="0" presId="urn:microsoft.com/office/officeart/2005/8/layout/orgChart1"/>
    <dgm:cxn modelId="{09DD1649-AB6F-40DC-8BBA-C28D75127990}" type="presParOf" srcId="{9AC39685-B405-4213-8427-F46C853A91E5}" destId="{70B038E5-D374-4710-A95A-8EB45C4C19BB}" srcOrd="0" destOrd="0" presId="urn:microsoft.com/office/officeart/2005/8/layout/orgChart1"/>
    <dgm:cxn modelId="{A00C829C-7D4B-40EF-BE41-8BE2F5A60979}" type="presParOf" srcId="{9AC39685-B405-4213-8427-F46C853A91E5}" destId="{55C6C2AD-ADE1-4544-B2CE-FDBC0442E050}" srcOrd="1" destOrd="0" presId="urn:microsoft.com/office/officeart/2005/8/layout/orgChart1"/>
    <dgm:cxn modelId="{F8E8FCDA-15F9-41CA-AEF2-11C15E8D40A2}" type="presParOf" srcId="{86BBC672-9951-4857-8966-D05012766243}" destId="{AD44280D-63CC-4E60-86E5-D0432B79A00F}" srcOrd="1" destOrd="0" presId="urn:microsoft.com/office/officeart/2005/8/layout/orgChart1"/>
    <dgm:cxn modelId="{DD3BD68A-3B49-42AC-B7A5-198558C67176}" type="presParOf" srcId="{86BBC672-9951-4857-8966-D05012766243}" destId="{8BC1CEA3-4C61-4010-A16B-2A966EBD1625}" srcOrd="2" destOrd="0" presId="urn:microsoft.com/office/officeart/2005/8/layout/orgChart1"/>
    <dgm:cxn modelId="{5CEBA687-41B2-45E8-B30C-6C21B4EFF80A}" type="presParOf" srcId="{949FB491-2B39-4EC7-BB50-E3C66AAFFAA0}" destId="{D001F505-FCC1-4B83-B7C5-8EE5E9C7A2CC}" srcOrd="2" destOrd="0" presId="urn:microsoft.com/office/officeart/2005/8/layout/orgChart1"/>
    <dgm:cxn modelId="{59A26DF1-ECBD-408A-AB96-E84BDD892A99}" type="presParOf" srcId="{968A6375-4A7B-47AA-93DD-BFD123A33A5A}" destId="{28D1457B-67EF-4D8E-BE89-02AB378E68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7C8DA-5F97-49C2-8F37-4874C23FDDC1}">
      <dsp:nvSpPr>
        <dsp:cNvPr id="0" name=""/>
        <dsp:cNvSpPr/>
      </dsp:nvSpPr>
      <dsp:spPr>
        <a:xfrm>
          <a:off x="4285009" y="1680102"/>
          <a:ext cx="240468" cy="3866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6620"/>
              </a:lnTo>
              <a:lnTo>
                <a:pt x="240468" y="386662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B290A-5EB1-40DC-ADCA-F03F8600E837}">
      <dsp:nvSpPr>
        <dsp:cNvPr id="0" name=""/>
        <dsp:cNvSpPr/>
      </dsp:nvSpPr>
      <dsp:spPr>
        <a:xfrm>
          <a:off x="4285009" y="1680102"/>
          <a:ext cx="240468" cy="3077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7517"/>
              </a:lnTo>
              <a:lnTo>
                <a:pt x="240468" y="3077517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21FB9-854A-4F64-B81D-601D5ABA8AAD}">
      <dsp:nvSpPr>
        <dsp:cNvPr id="0" name=""/>
        <dsp:cNvSpPr/>
      </dsp:nvSpPr>
      <dsp:spPr>
        <a:xfrm>
          <a:off x="4285009" y="1680102"/>
          <a:ext cx="240468" cy="2288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415"/>
              </a:lnTo>
              <a:lnTo>
                <a:pt x="240468" y="2288415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79FD3-CCA9-4CF8-A92C-7E6C65900925}">
      <dsp:nvSpPr>
        <dsp:cNvPr id="0" name=""/>
        <dsp:cNvSpPr/>
      </dsp:nvSpPr>
      <dsp:spPr>
        <a:xfrm>
          <a:off x="4285009" y="1680102"/>
          <a:ext cx="240468" cy="1399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9832"/>
              </a:lnTo>
              <a:lnTo>
                <a:pt x="240468" y="1399832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7E97C-FAD2-46B7-848E-7C2CFBE8AC2F}">
      <dsp:nvSpPr>
        <dsp:cNvPr id="0" name=""/>
        <dsp:cNvSpPr/>
      </dsp:nvSpPr>
      <dsp:spPr>
        <a:xfrm>
          <a:off x="4285009" y="1680102"/>
          <a:ext cx="240468" cy="511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249"/>
              </a:lnTo>
              <a:lnTo>
                <a:pt x="240468" y="511249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443E5-E526-47C0-B319-B35EA7AA2998}">
      <dsp:nvSpPr>
        <dsp:cNvPr id="0" name=""/>
        <dsp:cNvSpPr/>
      </dsp:nvSpPr>
      <dsp:spPr>
        <a:xfrm>
          <a:off x="3483606" y="709742"/>
          <a:ext cx="1442652" cy="233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12"/>
              </a:lnTo>
              <a:lnTo>
                <a:pt x="1442652" y="117012"/>
              </a:lnTo>
              <a:lnTo>
                <a:pt x="1442652" y="23371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9A7F6-80E3-4FD3-86D9-56341DAFA471}">
      <dsp:nvSpPr>
        <dsp:cNvPr id="0" name=""/>
        <dsp:cNvSpPr/>
      </dsp:nvSpPr>
      <dsp:spPr>
        <a:xfrm>
          <a:off x="1347660" y="1672350"/>
          <a:ext cx="376860" cy="2162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2842"/>
              </a:lnTo>
              <a:lnTo>
                <a:pt x="376860" y="2162842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665E6-77CB-43F6-AAD5-4E3C930EFABE}">
      <dsp:nvSpPr>
        <dsp:cNvPr id="0" name=""/>
        <dsp:cNvSpPr/>
      </dsp:nvSpPr>
      <dsp:spPr>
        <a:xfrm>
          <a:off x="1347660" y="1672350"/>
          <a:ext cx="387318" cy="1279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424"/>
              </a:lnTo>
              <a:lnTo>
                <a:pt x="387318" y="1279424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301F0-0BF5-4BFF-BAD4-4AFD3FF99476}">
      <dsp:nvSpPr>
        <dsp:cNvPr id="0" name=""/>
        <dsp:cNvSpPr/>
      </dsp:nvSpPr>
      <dsp:spPr>
        <a:xfrm>
          <a:off x="1347660" y="1672350"/>
          <a:ext cx="345474" cy="521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08"/>
              </a:lnTo>
              <a:lnTo>
                <a:pt x="345474" y="521708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B4276-B6D3-46AB-887B-BEB2BE03B546}">
      <dsp:nvSpPr>
        <dsp:cNvPr id="0" name=""/>
        <dsp:cNvSpPr/>
      </dsp:nvSpPr>
      <dsp:spPr>
        <a:xfrm>
          <a:off x="1989945" y="709742"/>
          <a:ext cx="1493660" cy="244174"/>
        </a:xfrm>
        <a:custGeom>
          <a:avLst/>
          <a:gdLst/>
          <a:ahLst/>
          <a:cxnLst/>
          <a:rect l="0" t="0" r="0" b="0"/>
          <a:pathLst>
            <a:path>
              <a:moveTo>
                <a:pt x="1493660" y="0"/>
              </a:moveTo>
              <a:lnTo>
                <a:pt x="1493660" y="127476"/>
              </a:lnTo>
              <a:lnTo>
                <a:pt x="0" y="127476"/>
              </a:lnTo>
              <a:lnTo>
                <a:pt x="0" y="244174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16341-5203-4815-BE48-B8FE3C84E9BA}">
      <dsp:nvSpPr>
        <dsp:cNvPr id="0" name=""/>
        <dsp:cNvSpPr/>
      </dsp:nvSpPr>
      <dsp:spPr>
        <a:xfrm>
          <a:off x="2711269" y="0"/>
          <a:ext cx="1544674" cy="7097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Сервер приложения</a:t>
          </a:r>
        </a:p>
      </dsp:txBody>
      <dsp:txXfrm>
        <a:off x="2711269" y="0"/>
        <a:ext cx="1544674" cy="709742"/>
      </dsp:txXfrm>
    </dsp:sp>
    <dsp:sp modelId="{E0464F76-084E-4DC6-AF6A-7052635FA33B}">
      <dsp:nvSpPr>
        <dsp:cNvPr id="0" name=""/>
        <dsp:cNvSpPr/>
      </dsp:nvSpPr>
      <dsp:spPr>
        <a:xfrm>
          <a:off x="1187089" y="953917"/>
          <a:ext cx="1605713" cy="718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Клиентское приложение для пользователей</a:t>
          </a:r>
        </a:p>
      </dsp:txBody>
      <dsp:txXfrm>
        <a:off x="1187089" y="953917"/>
        <a:ext cx="1605713" cy="718433"/>
      </dsp:txXfrm>
    </dsp:sp>
    <dsp:sp modelId="{EB887CAB-EAB6-491B-9E3F-EE04FBDF19F1}">
      <dsp:nvSpPr>
        <dsp:cNvPr id="0" name=""/>
        <dsp:cNvSpPr/>
      </dsp:nvSpPr>
      <dsp:spPr>
        <a:xfrm>
          <a:off x="1693134" y="1916205"/>
          <a:ext cx="1111412" cy="555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Создание заявок</a:t>
          </a:r>
        </a:p>
      </dsp:txBody>
      <dsp:txXfrm>
        <a:off x="1693134" y="1916205"/>
        <a:ext cx="1111412" cy="555706"/>
      </dsp:txXfrm>
    </dsp:sp>
    <dsp:sp modelId="{178EAC05-DB40-4F0B-8B84-0DC9FBE11F6E}">
      <dsp:nvSpPr>
        <dsp:cNvPr id="0" name=""/>
        <dsp:cNvSpPr/>
      </dsp:nvSpPr>
      <dsp:spPr>
        <a:xfrm>
          <a:off x="1734979" y="2673922"/>
          <a:ext cx="1111412" cy="555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Управление личными заявками</a:t>
          </a:r>
        </a:p>
      </dsp:txBody>
      <dsp:txXfrm>
        <a:off x="1734979" y="2673922"/>
        <a:ext cx="1111412" cy="555706"/>
      </dsp:txXfrm>
    </dsp:sp>
    <dsp:sp modelId="{A76947B5-7937-44A7-926C-92BA8933FE66}">
      <dsp:nvSpPr>
        <dsp:cNvPr id="0" name=""/>
        <dsp:cNvSpPr/>
      </dsp:nvSpPr>
      <dsp:spPr>
        <a:xfrm>
          <a:off x="1724521" y="3494411"/>
          <a:ext cx="1176819" cy="681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Система обратной связи</a:t>
          </a:r>
        </a:p>
      </dsp:txBody>
      <dsp:txXfrm>
        <a:off x="1724521" y="3494411"/>
        <a:ext cx="1176819" cy="681562"/>
      </dsp:txXfrm>
    </dsp:sp>
    <dsp:sp modelId="{456FC5ED-DF70-4BA4-9A3D-F66CC8EBC304}">
      <dsp:nvSpPr>
        <dsp:cNvPr id="0" name=""/>
        <dsp:cNvSpPr/>
      </dsp:nvSpPr>
      <dsp:spPr>
        <a:xfrm>
          <a:off x="4124697" y="943453"/>
          <a:ext cx="1603123" cy="7366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Клиентское приложение для специалистов техподдержки</a:t>
          </a:r>
        </a:p>
      </dsp:txBody>
      <dsp:txXfrm>
        <a:off x="4124697" y="943453"/>
        <a:ext cx="1603123" cy="736649"/>
      </dsp:txXfrm>
    </dsp:sp>
    <dsp:sp modelId="{F9DDCBBA-8F14-474F-B428-7455ECD94659}">
      <dsp:nvSpPr>
        <dsp:cNvPr id="0" name=""/>
        <dsp:cNvSpPr/>
      </dsp:nvSpPr>
      <dsp:spPr>
        <a:xfrm>
          <a:off x="4525478" y="1913499"/>
          <a:ext cx="1111412" cy="555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Создание заявок</a:t>
          </a:r>
        </a:p>
      </dsp:txBody>
      <dsp:txXfrm>
        <a:off x="4525478" y="1913499"/>
        <a:ext cx="1111412" cy="555706"/>
      </dsp:txXfrm>
    </dsp:sp>
    <dsp:sp modelId="{9F9DD9D5-827E-435F-8B2F-8D18CB59591E}">
      <dsp:nvSpPr>
        <dsp:cNvPr id="0" name=""/>
        <dsp:cNvSpPr/>
      </dsp:nvSpPr>
      <dsp:spPr>
        <a:xfrm>
          <a:off x="4525478" y="2702602"/>
          <a:ext cx="1331694" cy="7546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Управление заявками пользователей</a:t>
          </a:r>
        </a:p>
      </dsp:txBody>
      <dsp:txXfrm>
        <a:off x="4525478" y="2702602"/>
        <a:ext cx="1331694" cy="754665"/>
      </dsp:txXfrm>
    </dsp:sp>
    <dsp:sp modelId="{5647383E-1A12-42FA-9C2D-A8F17E86B822}">
      <dsp:nvSpPr>
        <dsp:cNvPr id="0" name=""/>
        <dsp:cNvSpPr/>
      </dsp:nvSpPr>
      <dsp:spPr>
        <a:xfrm>
          <a:off x="4525478" y="3690664"/>
          <a:ext cx="1436778" cy="555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Распределение заявок</a:t>
          </a:r>
        </a:p>
      </dsp:txBody>
      <dsp:txXfrm>
        <a:off x="4525478" y="3690664"/>
        <a:ext cx="1436778" cy="555706"/>
      </dsp:txXfrm>
    </dsp:sp>
    <dsp:sp modelId="{578611CC-5D27-4011-8C07-3F9296A956D8}">
      <dsp:nvSpPr>
        <dsp:cNvPr id="0" name=""/>
        <dsp:cNvSpPr/>
      </dsp:nvSpPr>
      <dsp:spPr>
        <a:xfrm>
          <a:off x="4525478" y="4479767"/>
          <a:ext cx="1397845" cy="555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Ведение справочников</a:t>
          </a:r>
        </a:p>
      </dsp:txBody>
      <dsp:txXfrm>
        <a:off x="4525478" y="4479767"/>
        <a:ext cx="1397845" cy="555706"/>
      </dsp:txXfrm>
    </dsp:sp>
    <dsp:sp modelId="{70B038E5-D374-4710-A95A-8EB45C4C19BB}">
      <dsp:nvSpPr>
        <dsp:cNvPr id="0" name=""/>
        <dsp:cNvSpPr/>
      </dsp:nvSpPr>
      <dsp:spPr>
        <a:xfrm>
          <a:off x="4525478" y="5268870"/>
          <a:ext cx="1541862" cy="555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Создание статистических отчетов</a:t>
          </a:r>
        </a:p>
      </dsp:txBody>
      <dsp:txXfrm>
        <a:off x="4525478" y="5268870"/>
        <a:ext cx="1541862" cy="555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A7A65F3-731A-4DC6-94B8-8BF90BF85A06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ru-RU" altLang="ru-RU" sz="1800" b="1" dirty="0"/>
              <a:t>Казанский национальный исследовательский технологический университет</a:t>
            </a:r>
            <a:br>
              <a:rPr lang="ru-RU" altLang="ru-RU" sz="1800" b="1" dirty="0"/>
            </a:br>
            <a:r>
              <a:rPr lang="ru-RU" altLang="ru-RU" sz="1800" b="1" dirty="0"/>
              <a:t>Кафедра информатики и прикладной математики</a:t>
            </a:r>
            <a:br>
              <a:rPr lang="ru-RU" altLang="ru-RU" sz="2000" b="1" dirty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052736"/>
            <a:ext cx="7920880" cy="5112568"/>
          </a:xfrm>
        </p:spPr>
        <p:txBody>
          <a:bodyPr>
            <a:normAutofit/>
          </a:bodyPr>
          <a:lstStyle/>
          <a:p>
            <a:endParaRPr lang="en-US" altLang="ru-RU" dirty="0"/>
          </a:p>
          <a:p>
            <a:r>
              <a:rPr lang="ru-RU" altLang="ru-RU" dirty="0">
                <a:solidFill>
                  <a:schemeClr val="bg1"/>
                </a:solidFill>
              </a:rPr>
              <a:t>Выпускная квалификационная работа</a:t>
            </a:r>
          </a:p>
          <a:p>
            <a:endParaRPr lang="en-US" dirty="0"/>
          </a:p>
          <a:p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Разработка клиент-серверной информационной системы технической поддержки пользователей ГАС «Правосудие»</a:t>
            </a:r>
          </a:p>
          <a:p>
            <a:endParaRPr lang="ru-RU" sz="2200" dirty="0"/>
          </a:p>
          <a:p>
            <a:endParaRPr lang="ru-RU" sz="2200" dirty="0"/>
          </a:p>
          <a:p>
            <a:endParaRPr lang="ru-RU" sz="2200" dirty="0"/>
          </a:p>
          <a:p>
            <a:pPr algn="r"/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Выполнил: студент 7243-11 гр.</a:t>
            </a:r>
          </a:p>
          <a:p>
            <a:pPr algn="r"/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Романов В.В.</a:t>
            </a:r>
          </a:p>
          <a:p>
            <a:pPr algn="r">
              <a:lnSpc>
                <a:spcPct val="80000"/>
              </a:lnSpc>
            </a:pPr>
            <a:r>
              <a:rPr lang="ru-RU" altLang="ru-RU" sz="1600" dirty="0">
                <a:solidFill>
                  <a:schemeClr val="tx2">
                    <a:lumMod val="75000"/>
                  </a:schemeClr>
                </a:solidFill>
              </a:rPr>
              <a:t>Руководитель:  доцент, к. ф.-м. н.</a:t>
            </a:r>
          </a:p>
          <a:p>
            <a:pPr algn="r">
              <a:lnSpc>
                <a:spcPct val="80000"/>
              </a:lnSpc>
            </a:pPr>
            <a:r>
              <a:rPr lang="ru-RU" altLang="ru-RU" sz="1600" dirty="0" err="1">
                <a:solidFill>
                  <a:schemeClr val="tx2">
                    <a:lumMod val="75000"/>
                  </a:schemeClr>
                </a:solidFill>
              </a:rPr>
              <a:t>Плещинская</a:t>
            </a:r>
            <a:r>
              <a:rPr lang="ru-RU" altLang="ru-RU" sz="1600" dirty="0">
                <a:solidFill>
                  <a:schemeClr val="tx2">
                    <a:lumMod val="75000"/>
                  </a:schemeClr>
                </a:solidFill>
              </a:rPr>
              <a:t> И.Е</a:t>
            </a:r>
          </a:p>
          <a:p>
            <a:endParaRPr lang="ru-RU" dirty="0"/>
          </a:p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Казань 2018 </a:t>
            </a:r>
          </a:p>
          <a:p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28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486600" cy="504056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Функции системы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8280920" cy="4248472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ведение справочников пользователей системы и специалистов службы технической поддержки пользователей ГАС «Правосудие»;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создание заявок пользователем или специалистом техподдержки, в случае обращения пользователя по телефону;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назначение заявке ответственного специалиста;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ведение переписки с пользователем;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контроль срока исполнения назначаемых заявок;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закрытие заявки с указанием причины закрытия;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отображение результатов работы службы технической поддержки в виде диаграмм.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04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416138"/>
            <a:ext cx="8820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Инфологическая модель базы данных клиент-серверной системы технической поддержки пользователей ГАС «Правосудие»</a:t>
            </a:r>
          </a:p>
          <a:p>
            <a:pPr algn="r"/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5159"/>
            <a:ext cx="9144000" cy="37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0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085" y="332656"/>
            <a:ext cx="79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Фрагмент хранимой процедуры расчета результатов работы службы техподдержки за период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033466"/>
            <a:ext cx="5715026" cy="567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SET TERM ^ ;</a:t>
            </a:r>
          </a:p>
          <a:p>
            <a:r>
              <a:rPr lang="ru-RU" sz="1100" dirty="0"/>
              <a:t>…</a:t>
            </a:r>
            <a:endParaRPr lang="en-US" sz="1100" dirty="0"/>
          </a:p>
          <a:p>
            <a:r>
              <a:rPr lang="en-US" sz="1100" dirty="0"/>
              <a:t>begin</a:t>
            </a:r>
          </a:p>
          <a:p>
            <a:r>
              <a:rPr lang="en-US" sz="1100" dirty="0"/>
              <a:t>  /*SQL-</a:t>
            </a:r>
            <a:r>
              <a:rPr lang="ru-RU" sz="1100" dirty="0"/>
              <a:t>запрос в цикле для выборки распределенных заявок за период по специалистам*/</a:t>
            </a:r>
          </a:p>
          <a:p>
            <a:r>
              <a:rPr lang="ru-RU" sz="1100" dirty="0"/>
              <a:t>  </a:t>
            </a:r>
            <a:r>
              <a:rPr lang="en-US" sz="1100" dirty="0"/>
              <a:t>for select </a:t>
            </a:r>
            <a:r>
              <a:rPr lang="en-US" sz="1100" dirty="0" err="1"/>
              <a:t>to_support,count</a:t>
            </a:r>
            <a:r>
              <a:rPr lang="en-US" sz="1100" dirty="0"/>
              <a:t>(*)</a:t>
            </a:r>
          </a:p>
          <a:p>
            <a:r>
              <a:rPr lang="en-US" sz="1100" dirty="0"/>
              <a:t>      from distribution</a:t>
            </a:r>
          </a:p>
          <a:p>
            <a:r>
              <a:rPr lang="en-US" sz="1100" dirty="0"/>
              <a:t>      where </a:t>
            </a:r>
            <a:r>
              <a:rPr lang="en-US" sz="1100" dirty="0" err="1"/>
              <a:t>date_time_start</a:t>
            </a:r>
            <a:r>
              <a:rPr lang="en-US" sz="1100" dirty="0"/>
              <a:t>&gt;=:</a:t>
            </a:r>
            <a:r>
              <a:rPr lang="en-US" sz="1100" dirty="0" err="1"/>
              <a:t>from_date</a:t>
            </a:r>
            <a:r>
              <a:rPr lang="en-US" sz="1100" dirty="0"/>
              <a:t> and </a:t>
            </a:r>
            <a:r>
              <a:rPr lang="en-US" sz="1100" dirty="0" err="1"/>
              <a:t>date_time_start</a:t>
            </a:r>
            <a:r>
              <a:rPr lang="en-US" sz="1100" dirty="0"/>
              <a:t>&lt;=:</a:t>
            </a:r>
            <a:r>
              <a:rPr lang="en-US" sz="1100" dirty="0" err="1"/>
              <a:t>to_date</a:t>
            </a:r>
            <a:endParaRPr lang="en-US" sz="1100" dirty="0"/>
          </a:p>
          <a:p>
            <a:r>
              <a:rPr lang="en-US" sz="1100" dirty="0"/>
              <a:t>      group by  </a:t>
            </a:r>
            <a:r>
              <a:rPr lang="en-US" sz="1100" dirty="0" err="1"/>
              <a:t>to_support</a:t>
            </a:r>
            <a:endParaRPr lang="en-US" sz="1100" dirty="0"/>
          </a:p>
          <a:p>
            <a:r>
              <a:rPr lang="en-US" sz="1100" dirty="0"/>
              <a:t>      into :</a:t>
            </a:r>
            <a:r>
              <a:rPr lang="en-US" sz="1100" dirty="0" err="1"/>
              <a:t>id_supp</a:t>
            </a:r>
            <a:r>
              <a:rPr lang="en-US" sz="1100" dirty="0"/>
              <a:t>, :</a:t>
            </a:r>
            <a:r>
              <a:rPr lang="en-US" sz="1100" dirty="0" err="1"/>
              <a:t>count_zayavok</a:t>
            </a:r>
            <a:endParaRPr lang="en-US" sz="1100" dirty="0"/>
          </a:p>
          <a:p>
            <a:r>
              <a:rPr lang="en-US" sz="1100" dirty="0"/>
              <a:t>  do</a:t>
            </a:r>
          </a:p>
          <a:p>
            <a:r>
              <a:rPr lang="en-US" sz="1100" dirty="0"/>
              <a:t>    begin</a:t>
            </a:r>
          </a:p>
          <a:p>
            <a:r>
              <a:rPr lang="en-US" sz="1100" dirty="0"/>
              <a:t>        /*</a:t>
            </a:r>
            <a:r>
              <a:rPr lang="ru-RU" sz="1100" dirty="0"/>
              <a:t>выборка фамилий специалистов*/</a:t>
            </a:r>
          </a:p>
          <a:p>
            <a:r>
              <a:rPr lang="ru-RU" sz="1100" dirty="0"/>
              <a:t>        </a:t>
            </a:r>
            <a:r>
              <a:rPr lang="en-US" sz="1100" dirty="0"/>
              <a:t>select surname</a:t>
            </a:r>
          </a:p>
          <a:p>
            <a:r>
              <a:rPr lang="en-US" sz="1100" dirty="0"/>
              <a:t>        from support s</a:t>
            </a:r>
          </a:p>
          <a:p>
            <a:r>
              <a:rPr lang="en-US" sz="1100" dirty="0"/>
              <a:t>        where </a:t>
            </a:r>
            <a:r>
              <a:rPr lang="en-US" sz="1100" dirty="0" err="1"/>
              <a:t>s.id_support</a:t>
            </a:r>
            <a:r>
              <a:rPr lang="en-US" sz="1100" dirty="0"/>
              <a:t>=:</a:t>
            </a:r>
            <a:r>
              <a:rPr lang="en-US" sz="1100" dirty="0" err="1"/>
              <a:t>id_supp</a:t>
            </a:r>
            <a:endParaRPr lang="en-US" sz="1100" dirty="0"/>
          </a:p>
          <a:p>
            <a:r>
              <a:rPr lang="en-US" sz="1100" dirty="0"/>
              <a:t>        into :surname;</a:t>
            </a:r>
          </a:p>
          <a:p>
            <a:endParaRPr lang="en-US" sz="1100" dirty="0"/>
          </a:p>
          <a:p>
            <a:r>
              <a:rPr lang="en-US" sz="1100" dirty="0"/>
              <a:t>        /*</a:t>
            </a:r>
            <a:r>
              <a:rPr lang="ru-RU" sz="1100" dirty="0"/>
              <a:t>выборка количества открытых заявок*/</a:t>
            </a:r>
          </a:p>
          <a:p>
            <a:r>
              <a:rPr lang="ru-RU" sz="1100" dirty="0"/>
              <a:t>        </a:t>
            </a:r>
            <a:r>
              <a:rPr lang="en-US" sz="1100" dirty="0"/>
              <a:t>select count(*)</a:t>
            </a:r>
          </a:p>
          <a:p>
            <a:r>
              <a:rPr lang="en-US" sz="1100" dirty="0"/>
              <a:t>        from </a:t>
            </a:r>
            <a:r>
              <a:rPr lang="en-US" sz="1100" dirty="0" err="1"/>
              <a:t>zayavki</a:t>
            </a:r>
            <a:r>
              <a:rPr lang="en-US" sz="1100" dirty="0"/>
              <a:t> z join distribution d on </a:t>
            </a:r>
            <a:r>
              <a:rPr lang="en-US" sz="1100" dirty="0" err="1"/>
              <a:t>z.id_zayavki</a:t>
            </a:r>
            <a:r>
              <a:rPr lang="en-US" sz="1100" dirty="0"/>
              <a:t>=</a:t>
            </a:r>
            <a:r>
              <a:rPr lang="en-US" sz="1100" dirty="0" err="1"/>
              <a:t>d.id_zayavki</a:t>
            </a:r>
            <a:endParaRPr lang="en-US" sz="1100" dirty="0"/>
          </a:p>
          <a:p>
            <a:r>
              <a:rPr lang="en-US" sz="1100" dirty="0"/>
              <a:t>        where </a:t>
            </a:r>
            <a:r>
              <a:rPr lang="en-US" sz="1100" dirty="0" err="1"/>
              <a:t>z.date_time_closed</a:t>
            </a:r>
            <a:r>
              <a:rPr lang="en-US" sz="1100" dirty="0"/>
              <a:t> is null</a:t>
            </a:r>
          </a:p>
          <a:p>
            <a:r>
              <a:rPr lang="en-US" sz="1100" dirty="0"/>
              <a:t>        and </a:t>
            </a:r>
            <a:r>
              <a:rPr lang="en-US" sz="1100" dirty="0" err="1"/>
              <a:t>d.to_support</a:t>
            </a:r>
            <a:r>
              <a:rPr lang="en-US" sz="1100" dirty="0"/>
              <a:t>=:</a:t>
            </a:r>
            <a:r>
              <a:rPr lang="en-US" sz="1100" dirty="0" err="1"/>
              <a:t>id_supp</a:t>
            </a:r>
            <a:endParaRPr lang="en-US" sz="1100" dirty="0"/>
          </a:p>
          <a:p>
            <a:r>
              <a:rPr lang="en-US" sz="1100" dirty="0"/>
              <a:t>        and </a:t>
            </a:r>
            <a:r>
              <a:rPr lang="en-US" sz="1100" dirty="0" err="1"/>
              <a:t>date_time_start</a:t>
            </a:r>
            <a:r>
              <a:rPr lang="en-US" sz="1100" dirty="0"/>
              <a:t>&gt;=:</a:t>
            </a:r>
            <a:r>
              <a:rPr lang="en-US" sz="1100" dirty="0" err="1"/>
              <a:t>from_date</a:t>
            </a:r>
            <a:endParaRPr lang="en-US" sz="1100" dirty="0"/>
          </a:p>
          <a:p>
            <a:r>
              <a:rPr lang="en-US" sz="1100" dirty="0"/>
              <a:t>        and </a:t>
            </a:r>
            <a:r>
              <a:rPr lang="en-US" sz="1100" dirty="0" err="1"/>
              <a:t>date_time_start</a:t>
            </a:r>
            <a:r>
              <a:rPr lang="en-US" sz="1100" dirty="0"/>
              <a:t>&lt;=:</a:t>
            </a:r>
            <a:r>
              <a:rPr lang="en-US" sz="1100" dirty="0" err="1"/>
              <a:t>to_date</a:t>
            </a:r>
            <a:endParaRPr lang="en-US" sz="1100" dirty="0"/>
          </a:p>
          <a:p>
            <a:r>
              <a:rPr lang="en-US" sz="1100" dirty="0"/>
              <a:t>        into :</a:t>
            </a:r>
            <a:r>
              <a:rPr lang="en-US" sz="1100" dirty="0" err="1"/>
              <a:t>count_zayavok_open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ru-RU" sz="1100" dirty="0"/>
              <a:t>…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        suspend;</a:t>
            </a:r>
          </a:p>
          <a:p>
            <a:r>
              <a:rPr lang="en-US" sz="1100" dirty="0"/>
              <a:t>    end</a:t>
            </a:r>
          </a:p>
          <a:p>
            <a:r>
              <a:rPr lang="en-US" sz="1100" dirty="0"/>
              <a:t>end^</a:t>
            </a:r>
          </a:p>
          <a:p>
            <a:endParaRPr lang="en-US" sz="1100" dirty="0"/>
          </a:p>
          <a:p>
            <a:r>
              <a:rPr lang="en-US" sz="1100" dirty="0"/>
              <a:t>SET TERM ; ^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56605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2564904"/>
            <a:ext cx="697027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60301" y="280518"/>
            <a:ext cx="637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Интерфейс клиентской части приложения для пользователей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18"/>
            <a:ext cx="26479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12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188" y="332656"/>
            <a:ext cx="779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Интерфейс клиентской части приложения для специалистов техподдержки</a:t>
            </a:r>
            <a:endParaRPr lang="ru-RU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12" y="2348880"/>
            <a:ext cx="688335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99" y="865717"/>
            <a:ext cx="1733045" cy="148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68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064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Визуализация результатов работы службы техподдержки в виде диаграмм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664" y="4653136"/>
            <a:ext cx="3995464" cy="207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71" y="4395961"/>
            <a:ext cx="64103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8" y="4725144"/>
            <a:ext cx="212023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5829076" cy="262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18286"/>
            <a:ext cx="71056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923" y="1556792"/>
            <a:ext cx="158841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83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6982544" cy="604664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848872" cy="3960440"/>
          </a:xfrm>
        </p:spPr>
        <p:txBody>
          <a:bodyPr/>
          <a:lstStyle/>
          <a:p>
            <a:pPr indent="450000" algn="just"/>
            <a:r>
              <a:rPr lang="ru-RU" dirty="0"/>
              <a:t>	</a:t>
            </a:r>
            <a:r>
              <a:rPr lang="ru-RU" dirty="0">
                <a:solidFill>
                  <a:srgbClr val="002060"/>
                </a:solidFill>
              </a:rPr>
              <a:t> Спроектирована и разработана система технической поддержки пользователей ГАС «Правосудие», имеющая трехуровневую архитектуру клиент-сервер. </a:t>
            </a:r>
          </a:p>
          <a:p>
            <a:pPr indent="450000" algn="just"/>
            <a:r>
              <a:rPr lang="ru-RU" dirty="0">
                <a:solidFill>
                  <a:srgbClr val="002060"/>
                </a:solidFill>
              </a:rPr>
              <a:t>	Использование этой системы в городском суде позволит повысить качество технического обслуживания пользователей. </a:t>
            </a:r>
          </a:p>
          <a:p>
            <a:pPr indent="450000" algn="just"/>
            <a:r>
              <a:rPr lang="ru-RU" dirty="0">
                <a:solidFill>
                  <a:srgbClr val="002060"/>
                </a:solidFill>
              </a:rPr>
              <a:t>	 Помимо городского суда, разработанный программный продукт может использоваться в отделах технической поддержки различных организаций, поскольку основные функции приложения являются универсальными для организации работы службы техподдержки. Это дает перспективы дальнейшего развития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96669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76672"/>
            <a:ext cx="7920880" cy="455252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Государственная автоматизированная система РФ «Правосудие»</a:t>
            </a:r>
          </a:p>
          <a:p>
            <a:pPr algn="just"/>
            <a:endParaRPr lang="ru-RU" sz="2800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ru-RU" sz="2500" dirty="0">
                <a:solidFill>
                  <a:schemeClr val="tx2">
                    <a:lumMod val="75000"/>
                  </a:schemeClr>
                </a:solidFill>
              </a:rPr>
              <a:t>Государственная автоматизированная система РФ «Правосудие» - это комплекс программного и технического оснащения, автоматизирующего деятельность федеральных судов. В состав ГАС «Правосудие»  входят подсистемы ведения судебного делопроизводства и статистики, документооборота, аналитические модули. </a:t>
            </a:r>
          </a:p>
        </p:txBody>
      </p:sp>
    </p:spTree>
    <p:extLst>
      <p:ext uri="{BB962C8B-B14F-4D97-AF65-F5344CB8AC3E}">
        <p14:creationId xmlns:p14="http://schemas.microsoft.com/office/powerpoint/2010/main" val="153629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864096"/>
          </a:xfrm>
        </p:spPr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844824"/>
            <a:ext cx="7848872" cy="4104456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пользователи ГАС «Правосудие» нуждаются в оперативной и качественной технической поддержке;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деятельность службы технической поддержки пользователей может быть оптимизирована при помощи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Helpdesk-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системы;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использование существующих бесплатных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Helpdesk-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систем требует их трудоёмкого конфигурирования и доработки.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38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7564" y="444186"/>
            <a:ext cx="7776864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/>
              <a:t>Цель и задачи</a:t>
            </a: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755576" y="1556792"/>
            <a:ext cx="7848872" cy="1461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sz="25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Разработка трехуровневой клиент-серверной информационной системы технической поддержки пользователей государственной автоматизированной системы «Правосудие»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34437" y="1073800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3000" dirty="0"/>
              <a:t>     </a:t>
            </a:r>
            <a:r>
              <a:rPr lang="ru-RU" sz="2400" dirty="0"/>
              <a:t>Цель работы: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647564" y="3212976"/>
            <a:ext cx="7704856" cy="22682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определить исходный набор функций приложения; 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освоить принципы построения баз данных в СУБД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Firebird;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спроектировать базу данных для приложения;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разработать серверную и клиентскую части приложения.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03920" y="2924944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3000" dirty="0"/>
              <a:t>    </a:t>
            </a:r>
            <a:r>
              <a:rPr lang="ru-RU" sz="2400" dirty="0"/>
              <a:t>Задачи:</a:t>
            </a:r>
          </a:p>
        </p:txBody>
      </p:sp>
    </p:spTree>
    <p:extLst>
      <p:ext uri="{BB962C8B-B14F-4D97-AF65-F5344CB8AC3E}">
        <p14:creationId xmlns:p14="http://schemas.microsoft.com/office/powerpoint/2010/main" val="47754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936104"/>
          </a:xfrm>
        </p:spPr>
        <p:txBody>
          <a:bodyPr>
            <a:normAutofit/>
          </a:bodyPr>
          <a:lstStyle/>
          <a:p>
            <a:r>
              <a:rPr lang="ru-RU" dirty="0"/>
              <a:t>Задачи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628800"/>
            <a:ext cx="7704856" cy="4536504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определить исходный набор функций приложения; 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освоить принципы построения баз данных в СУБД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Firebird;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спроектировать базу данных для приложения;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разработать серверную и клиентскую части приложения.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8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Выбор средств разработки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844824"/>
            <a:ext cx="7704856" cy="3240360"/>
          </a:xfrm>
        </p:spPr>
        <p:txBody>
          <a:bodyPr/>
          <a:lstStyle/>
          <a:p>
            <a:pPr marL="449580" indent="27432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Для разработки системы технической поддержки пользователей ГАС «Правосудие» выбраны: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среда разработки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Delphi 7 Enterprise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 (язык программирования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Object Pascal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;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система управления базами данных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Firebird 2.1.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algn="just"/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4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604664"/>
          </a:xfrm>
        </p:spPr>
        <p:txBody>
          <a:bodyPr>
            <a:normAutofit fontScale="90000"/>
          </a:bodyPr>
          <a:lstStyle/>
          <a:p>
            <a:r>
              <a:rPr lang="ru-RU" dirty="0"/>
              <a:t>Обоснование выбора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980728"/>
            <a:ext cx="7488832" cy="4536504"/>
          </a:xfrm>
        </p:spPr>
        <p:txBody>
          <a:bodyPr>
            <a:normAutofit fontScale="92500" lnSpcReduction="10000"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В качестве преимуществ среды разработки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Delphi 7 Enterprise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 можно отметить: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приложения, разработанные в среде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Delphi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, обладают высокой производительностью;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низкие требования разрабатываемых в среде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Delphi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 приложений к ресурсам компьютера.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Преимущества СУБД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Firebird 2.1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: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многоверсионная архитектура;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</a:endParaRPr>
          </a:p>
          <a:p>
            <a:pPr marL="342900" indent="-342900" algn="just">
              <a:lnSpc>
                <a:spcPct val="16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</a:rPr>
              <a:t>высокая эффективность и мощная языковая поддержка для хранимых процедур и триггеров.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3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616624" cy="488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4" y="29200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Архитектура трехуровневой клиент-серверной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49052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3" y="364014"/>
            <a:ext cx="655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Структура клиент-серверной системы технической поддержки пользователей ГАС «Правосудие»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31887913"/>
              </p:ext>
            </p:extLst>
          </p:nvPr>
        </p:nvGraphicFramePr>
        <p:xfrm>
          <a:off x="971600" y="1033108"/>
          <a:ext cx="8352928" cy="5824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342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5148</TotalTime>
  <Words>533</Words>
  <Application>Microsoft Office PowerPoint</Application>
  <PresentationFormat>Экран (4:3)</PresentationFormat>
  <Paragraphs>108</Paragraphs>
  <Slides>16</Slides>
  <Notes>0</Notes>
  <HiddenSlides>3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Волна</vt:lpstr>
      <vt:lpstr>Казанский национальный исследовательский технологический университет Кафедра информатики и прикладной математики </vt:lpstr>
      <vt:lpstr>Презентация PowerPoint</vt:lpstr>
      <vt:lpstr>Актуальность темы</vt:lpstr>
      <vt:lpstr>Презентация PowerPoint</vt:lpstr>
      <vt:lpstr>Задачи</vt:lpstr>
      <vt:lpstr>Выбор средств разработки</vt:lpstr>
      <vt:lpstr>Обоснование выбора</vt:lpstr>
      <vt:lpstr>Презентация PowerPoint</vt:lpstr>
      <vt:lpstr>Презентация PowerPoint</vt:lpstr>
      <vt:lpstr>Функции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Владислав</dc:creator>
  <cp:lastModifiedBy>Microsoft Office User</cp:lastModifiedBy>
  <cp:revision>49</cp:revision>
  <dcterms:created xsi:type="dcterms:W3CDTF">2018-05-11T12:13:54Z</dcterms:created>
  <dcterms:modified xsi:type="dcterms:W3CDTF">2023-05-19T15:38:00Z</dcterms:modified>
</cp:coreProperties>
</file>