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2" autoAdjust="0"/>
    <p:restoredTop sz="88000" autoAdjust="0"/>
  </p:normalViewPr>
  <p:slideViewPr>
    <p:cSldViewPr>
      <p:cViewPr varScale="1">
        <p:scale>
          <a:sx n="102" d="100"/>
          <a:sy n="10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 fontScale="90000"/>
          </a:bodyPr>
          <a:lstStyle/>
          <a:p>
            <a:r>
              <a:rPr lang="ru-RU" sz="3600" b="1" u="sng" dirty="0"/>
              <a:t>Автоматизированная информационная система </a:t>
            </a:r>
            <a:r>
              <a:rPr lang="ru-RU" sz="3600" b="1" u="sng" dirty="0" smtClean="0"/>
              <a:t/>
            </a:r>
            <a:br>
              <a:rPr lang="ru-RU" sz="3600" b="1" u="sng" dirty="0" smtClean="0"/>
            </a:br>
            <a:r>
              <a:rPr lang="ru-RU" sz="3600" b="1" u="sng" dirty="0" smtClean="0"/>
              <a:t>«Букмекерская </a:t>
            </a:r>
            <a:r>
              <a:rPr lang="ru-RU" sz="3600" b="1" u="sng" dirty="0" smtClean="0"/>
              <a:t>контора ОК</a:t>
            </a:r>
            <a:r>
              <a:rPr lang="ru-RU" sz="3600" b="1" u="sng" dirty="0"/>
              <a:t>»</a:t>
            </a:r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205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Дмитриева С.А.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err="1" smtClean="0">
                <a:solidFill>
                  <a:schemeClr val="tx1"/>
                </a:solidFill>
                <a:cs typeface="Times New Roman" pitchFamily="18" charset="0"/>
              </a:rPr>
              <a:t>Сафиулин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 Р.Р.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</a:t>
            </a:r>
            <a:r>
              <a:rPr lang="ru-RU" sz="2800" dirty="0"/>
              <a:t>автоматизации деятельности </a:t>
            </a:r>
            <a:r>
              <a:rPr lang="ru-RU" sz="2800" dirty="0" smtClean="0"/>
              <a:t>букмекерской конторы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 букмекерской конторы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Учет ставок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Учёт событий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052512"/>
            <a:ext cx="80200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44" y="1340768"/>
            <a:ext cx="826284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113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Автоматизированная информационная система  «Букмекерская контора ОК»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55</cp:revision>
  <dcterms:created xsi:type="dcterms:W3CDTF">2015-06-13T14:24:23Z</dcterms:created>
  <dcterms:modified xsi:type="dcterms:W3CDTF">2024-04-19T06:32:57Z</dcterms:modified>
</cp:coreProperties>
</file>