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408232" cy="1470025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Автоматизированная информационная система «Компания по производству светильников «Светлячок» (подсистема работы с продукцией)</a:t>
            </a:r>
            <a:endParaRPr lang="ru-RU" sz="28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Фокеева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А.А.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Аванская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Л.Р.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03" y="239165"/>
            <a:ext cx="1562930" cy="15629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10815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разработать подсистему для работы с продукцией 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подсистему для работы с продукцией нашей компании, которая должна включать в себя следующий функционал:</a:t>
            </a:r>
          </a:p>
          <a:p>
            <a:r>
              <a:rPr lang="ru-RU" dirty="0" smtClean="0"/>
              <a:t>просмотр </a:t>
            </a:r>
            <a:r>
              <a:rPr lang="ru-RU" dirty="0"/>
              <a:t>списка продукции,</a:t>
            </a:r>
          </a:p>
          <a:p>
            <a:r>
              <a:rPr lang="ru-RU" dirty="0" smtClean="0"/>
              <a:t>добавление/удаление/редактирование </a:t>
            </a:r>
            <a:r>
              <a:rPr lang="ru-RU" dirty="0"/>
              <a:t>данных о продукции,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списком материалов, необходимых для производства продукции.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787" y="1412240"/>
            <a:ext cx="5940425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1556792"/>
            <a:ext cx="5940425" cy="47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393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147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Visio</vt:lpstr>
      <vt:lpstr>Автоматизированная информационная система «Компания по производству светильников «Светлячок» (подсистема работы с продукцией)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2023-06-07T16:56:20Z</dcterms:modified>
</cp:coreProperties>
</file>