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57" r:id="rId5"/>
    <p:sldId id="258" r:id="rId6"/>
    <p:sldId id="267" r:id="rId7"/>
    <p:sldId id="261" r:id="rId8"/>
    <p:sldId id="262" r:id="rId9"/>
    <p:sldId id="26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2" autoAdjust="0"/>
    <p:restoredTop sz="88000" autoAdjust="0"/>
  </p:normalViewPr>
  <p:slideViewPr>
    <p:cSldViewPr>
      <p:cViewPr varScale="1">
        <p:scale>
          <a:sx n="102" d="100"/>
          <a:sy n="102" d="100"/>
        </p:scale>
        <p:origin x="15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263CE-E13A-49F7-AA40-C2BC4B27E234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7FAC2-A3A1-47BC-A0B2-87ED8797A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68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Программа реализована в среде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Windows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 на объектно-ориентированном языке программирования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# в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Microsoft Visual Studio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Для</a:t>
            </a:r>
            <a:r>
              <a:rPr lang="ru-RU" sz="1200" baseline="0" dirty="0" smtClean="0">
                <a:latin typeface="Arial" pitchFamily="34" charset="0"/>
                <a:cs typeface="Arial" pitchFamily="34" charset="0"/>
              </a:rPr>
              <a:t> работы с базами данных была выбрана СУБД 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MS Access</a:t>
            </a:r>
            <a:endParaRPr lang="ru-RU" sz="1200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7FAC2-A3A1-47BC-A0B2-87ED8797A97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9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06.06.2022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34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06.06.2022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67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06.06.2022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02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06.06.2022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7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06.06.2022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8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06.06.2022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23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06.06.2022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53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06.06.2022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49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06.06.2022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44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06.06.2022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86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06.06.2022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33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7D05-7FB1-4359-BDE2-9C5DB88752B3}" type="datetimeFigureOut">
              <a:rPr lang="ru-RU" smtClean="0"/>
              <a:t>06.06.2022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97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802095"/>
            <a:ext cx="8408232" cy="1470025"/>
          </a:xfrm>
        </p:spPr>
        <p:txBody>
          <a:bodyPr>
            <a:normAutofit fontScale="90000"/>
          </a:bodyPr>
          <a:lstStyle/>
          <a:p>
            <a:r>
              <a:rPr lang="ru-RU" sz="3600" b="1" u="sng" dirty="0"/>
              <a:t>АИС «Компания по производству бумажных изделий “</a:t>
            </a:r>
            <a:r>
              <a:rPr lang="ru-RU" sz="3600" b="1" u="sng" dirty="0" err="1"/>
              <a:t>Zeva</a:t>
            </a:r>
            <a:r>
              <a:rPr lang="ru-RU" sz="3600" b="1" u="sng" dirty="0" smtClean="0"/>
              <a:t>”</a:t>
            </a:r>
            <a:br>
              <a:rPr lang="ru-RU" sz="3600" b="1" u="sng" dirty="0" smtClean="0"/>
            </a:br>
            <a:r>
              <a:rPr lang="ru-RU" sz="3600" b="1" u="sng" dirty="0" smtClean="0"/>
              <a:t>(</a:t>
            </a:r>
            <a:r>
              <a:rPr lang="ru-RU" sz="3600" b="1" u="sng" dirty="0"/>
              <a:t>подсистема для работы с продукцией)» </a:t>
            </a:r>
          </a:p>
        </p:txBody>
      </p:sp>
      <p:sp>
        <p:nvSpPr>
          <p:cNvPr id="6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067944" y="4365104"/>
            <a:ext cx="4752528" cy="2016224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Выпускная квалификационная работа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студента 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группы </a:t>
            </a:r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185</a:t>
            </a:r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: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b="1" dirty="0" smtClean="0">
                <a:solidFill>
                  <a:schemeClr val="tx1"/>
                </a:solidFill>
                <a:cs typeface="Times New Roman" pitchFamily="18" charset="0"/>
              </a:rPr>
              <a:t>Прохорова И.А.</a:t>
            </a:r>
            <a:endParaRPr lang="en-US" sz="20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Руководитель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: </a:t>
            </a:r>
            <a:endParaRPr lang="en-US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Сафиулин Р.Р.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95" y="230781"/>
            <a:ext cx="1562930" cy="156293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5" y="5013176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4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288" y="980728"/>
            <a:ext cx="8445500" cy="338437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450000" algn="just">
              <a:buNone/>
            </a:pPr>
            <a:r>
              <a:rPr lang="ru-RU" sz="2800" dirty="0"/>
              <a:t>Программа </a:t>
            </a:r>
            <a:r>
              <a:rPr lang="ru-RU" sz="2800" dirty="0" smtClean="0"/>
              <a:t>предназначена для </a:t>
            </a:r>
            <a:r>
              <a:rPr lang="ru-RU" sz="2800" dirty="0"/>
              <a:t>автоматизации </a:t>
            </a:r>
            <a:r>
              <a:rPr lang="ru-RU" sz="2800" dirty="0" smtClean="0"/>
              <a:t>деятельности компании</a:t>
            </a:r>
            <a:endParaRPr lang="ru-RU" sz="2800" dirty="0" smtClean="0">
              <a:latin typeface="+mj-lt"/>
              <a:cs typeface="Arial" pitchFamily="34" charset="0"/>
            </a:endParaRP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НАЗНАЧЕНИЕ ПРОГРАММЫ</a:t>
            </a:r>
            <a:endParaRPr lang="ru-RU" sz="32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5" y="5013176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РЕАЛИЗАЦИЯ ПРОГРАММЫ</a:t>
            </a:r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43" y="724183"/>
            <a:ext cx="3960440" cy="13473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52" y="1857035"/>
            <a:ext cx="1469057" cy="146905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 t="20601" r="20601" b="19550"/>
          <a:stretch/>
        </p:blipFill>
        <p:spPr>
          <a:xfrm>
            <a:off x="6454790" y="3428448"/>
            <a:ext cx="1598014" cy="15704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7768" y="1360755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Операционная система</a:t>
            </a:r>
            <a:endParaRPr lang="ru-RU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1423" y="252107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Язык программирования</a:t>
            </a:r>
            <a:endParaRPr lang="ru-RU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1423" y="3695883"/>
            <a:ext cx="552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Интегрированная среда разработки </a:t>
            </a:r>
            <a:endParaRPr lang="ru-RU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574489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Система управления баз данных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001" y="5721633"/>
            <a:ext cx="3312368" cy="82488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6" y="6063771"/>
            <a:ext cx="794229" cy="79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64341" y="1556792"/>
            <a:ext cx="8466028" cy="1152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Создать базу и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разработать подсистему для работы с продукцией </a:t>
            </a: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ЦЕЛЬ</a:t>
            </a:r>
            <a:endParaRPr lang="ru-RU" sz="32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6" y="6063771"/>
            <a:ext cx="794229" cy="79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0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65879" y="980728"/>
            <a:ext cx="851547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разработать подсистему для работы с продукцией нашей компании, которая должна включать в себя следующий функционал:</a:t>
            </a:r>
          </a:p>
          <a:p>
            <a:r>
              <a:rPr lang="ru-RU" dirty="0" smtClean="0"/>
              <a:t>просмотр </a:t>
            </a:r>
            <a:r>
              <a:rPr lang="ru-RU" dirty="0"/>
              <a:t>списка продукции,</a:t>
            </a:r>
          </a:p>
          <a:p>
            <a:r>
              <a:rPr lang="ru-RU" dirty="0" smtClean="0"/>
              <a:t>добавление/удаление/редактирование </a:t>
            </a:r>
            <a:r>
              <a:rPr lang="ru-RU" dirty="0"/>
              <a:t>данных о продукции,</a:t>
            </a:r>
          </a:p>
          <a:p>
            <a:r>
              <a:rPr lang="ru-RU" dirty="0" smtClean="0"/>
              <a:t>управление </a:t>
            </a:r>
            <a:r>
              <a:rPr lang="ru-RU" dirty="0"/>
              <a:t>списком материалов, необходимых для производства продукции.</a:t>
            </a: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ЗАДАЧИ ПРОЕКТА</a:t>
            </a:r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6" y="6063771"/>
            <a:ext cx="794229" cy="79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445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АЛГОРИТМ РАБОТЫ С ПРИЛОЖЕНИЕМ</a:t>
            </a:r>
            <a:endParaRPr lang="ru-RU" sz="3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958647"/>
              </p:ext>
            </p:extLst>
          </p:nvPr>
        </p:nvGraphicFramePr>
        <p:xfrm>
          <a:off x="549969" y="908720"/>
          <a:ext cx="8096250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Visio" r:id="rId3" imgW="26943996" imgH="22200349" progId="Visio.Drawing.11">
                  <p:embed/>
                </p:oleObj>
              </mc:Choice>
              <mc:Fallback>
                <p:oleObj name="Visio" r:id="rId3" imgW="26943996" imgH="2220034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69" y="908720"/>
                        <a:ext cx="8096250" cy="54726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6" y="6063771"/>
            <a:ext cx="794229" cy="79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0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СТРУКТУРНАЯ ОРГАНИЗАЦИЯ ДАННЫХ</a:t>
            </a:r>
            <a:endParaRPr lang="ru-RU" sz="2800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01787" y="915670"/>
            <a:ext cx="5940425" cy="502666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6" y="6063771"/>
            <a:ext cx="794229" cy="79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1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idx="1"/>
          </p:nvPr>
        </p:nvSpPr>
        <p:spPr>
          <a:xfrm>
            <a:off x="323528" y="116632"/>
            <a:ext cx="8820472" cy="1440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/>
              <a:t>Предлагаю Вам ознакомиться с демонстрацией возможностей программы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00808"/>
            <a:ext cx="7134255" cy="507077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6" y="6063771"/>
            <a:ext cx="794229" cy="79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394" y="1340768"/>
            <a:ext cx="8265170" cy="648072"/>
          </a:xfrm>
          <a:noFill/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Все поставленные задачи были реализованы</a:t>
            </a:r>
            <a:endParaRPr lang="ru-RU" b="1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ВЫВОД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6" y="6063771"/>
            <a:ext cx="794229" cy="79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5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</TotalTime>
  <Words>140</Words>
  <Application>Microsoft Office PowerPoint</Application>
  <PresentationFormat>Экран (4:3)</PresentationFormat>
  <Paragraphs>28</Paragraphs>
  <Slides>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Тема Office</vt:lpstr>
      <vt:lpstr>Visio</vt:lpstr>
      <vt:lpstr>АИС «Компания по производству бумажных изделий “Zeva” (подсистема для работы с продукцией)»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 Студии Танцев (модуль обработки данных)</dc:title>
  <dc:creator>Сафиулин</dc:creator>
  <cp:lastModifiedBy>Main</cp:lastModifiedBy>
  <cp:revision>66</cp:revision>
  <dcterms:created xsi:type="dcterms:W3CDTF">2015-06-13T14:24:23Z</dcterms:created>
  <dcterms:modified xsi:type="dcterms:W3CDTF">2022-06-06T11:01:49Z</dcterms:modified>
</cp:coreProperties>
</file>