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 varScale="1">
        <p:scale>
          <a:sx n="102" d="100"/>
          <a:sy n="10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/>
              <a:t>Автоматизированная информационная система ООО «Улов»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195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Гаранина Д.В.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Сафиулин Р.Р.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71566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</a:t>
            </a:r>
            <a:r>
              <a:rPr lang="ru-RU" sz="2800" dirty="0"/>
              <a:t>автоматизации </a:t>
            </a:r>
            <a:r>
              <a:rPr lang="ru-RU" sz="2800" dirty="0" smtClean="0"/>
              <a:t>деятельности </a:t>
            </a:r>
            <a:r>
              <a:rPr lang="ru-RU" sz="2800" dirty="0" smtClean="0"/>
              <a:t>компании ООО УЛОВ по учету заказов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9329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9329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разработать подсистему для работы с продукцией </a:t>
            </a: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9329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разработать основные модули информационной системы для ООО «Улов»:</a:t>
            </a:r>
          </a:p>
          <a:p>
            <a:pPr marL="0" indent="0">
              <a:buNone/>
            </a:pPr>
            <a:r>
              <a:rPr lang="ru-RU" dirty="0"/>
              <a:t>•	неавторизованный клиент и авторизованный клиент может просматривать товары и формировать заказ;</a:t>
            </a:r>
          </a:p>
          <a:p>
            <a:pPr marL="0" indent="0">
              <a:buNone/>
            </a:pPr>
            <a:r>
              <a:rPr lang="ru-RU" dirty="0"/>
              <a:t>•	менеджер может просматривать товары, формировать и редактировать заказы;</a:t>
            </a:r>
          </a:p>
          <a:p>
            <a:pPr marL="0" indent="0">
              <a:buNone/>
            </a:pPr>
            <a:r>
              <a:rPr lang="ru-RU" dirty="0"/>
              <a:t>•	администратор может добавлять/редактировать/удалять товары, просматривать и редактировать заказы. 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9329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9329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8223240" cy="43364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9329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93296"/>
            <a:ext cx="648072" cy="64807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041" y="1568854"/>
            <a:ext cx="4931445" cy="461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118</Words>
  <Application>Microsoft Office PowerPoint</Application>
  <PresentationFormat>Экран (4:3)</PresentationFormat>
  <Paragraphs>28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Visio</vt:lpstr>
      <vt:lpstr>Автоматизированная информационная система ООО «Улов»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68</cp:revision>
  <dcterms:created xsi:type="dcterms:W3CDTF">2015-06-13T14:24:23Z</dcterms:created>
  <dcterms:modified xsi:type="dcterms:W3CDTF">2023-05-22T09:21:54Z</dcterms:modified>
</cp:coreProperties>
</file>