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8" r:id="rId6"/>
    <p:sldId id="267" r:id="rId7"/>
    <p:sldId id="261" r:id="rId8"/>
    <p:sldId id="262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62" autoAdjust="0"/>
    <p:restoredTop sz="88000" autoAdjust="0"/>
  </p:normalViewPr>
  <p:slideViewPr>
    <p:cSldViewPr>
      <p:cViewPr>
        <p:scale>
          <a:sx n="50" d="100"/>
          <a:sy n="50" d="100"/>
        </p:scale>
        <p:origin x="1882" y="6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263CE-E13A-49F7-AA40-C2BC4B27E234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FAC2-A3A1-47BC-A0B2-87ED8797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Программа реализована в среде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на объектно-ориентированном языке программирования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# в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Microsoft Visual Studio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Для</a:t>
            </a:r>
            <a:r>
              <a:rPr lang="ru-RU" sz="1200" baseline="0" dirty="0" smtClean="0">
                <a:latin typeface="Arial" pitchFamily="34" charset="0"/>
                <a:cs typeface="Arial" pitchFamily="34" charset="0"/>
              </a:rPr>
              <a:t> работы с базами данных была выбрана СУБД 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MS Access</a:t>
            </a:r>
            <a:endParaRPr lang="ru-RU" sz="12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7FAC2-A3A1-47BC-A0B2-87ED8797A9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30.05.2023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3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30.05.2023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67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30.05.2023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0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30.05.2023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7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30.05.2023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30.05.2023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2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30.05.2023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3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30.05.2023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30.05.2023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44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30.05.2023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30.05.2023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33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7D05-7FB1-4359-BDE2-9C5DB88752B3}" type="datetimeFigureOut">
              <a:rPr lang="ru-RU" smtClean="0"/>
              <a:t>30.05.2023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97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02095"/>
            <a:ext cx="8408232" cy="1470025"/>
          </a:xfrm>
        </p:spPr>
        <p:txBody>
          <a:bodyPr>
            <a:normAutofit/>
          </a:bodyPr>
          <a:lstStyle/>
          <a:p>
            <a:r>
              <a:rPr lang="ru-RU" sz="3600" b="1" u="sng" dirty="0" smtClean="0"/>
              <a:t>Фотостудия «Север»</a:t>
            </a:r>
            <a:endParaRPr lang="ru-RU" sz="3600" b="1" u="sng" dirty="0"/>
          </a:p>
        </p:txBody>
      </p:sp>
      <p:sp>
        <p:nvSpPr>
          <p:cNvPr id="6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067944" y="4365104"/>
            <a:ext cx="4752528" cy="2016224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Выпускная квалификационная работа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студента 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группы 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9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5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: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b="1" dirty="0" smtClean="0">
                <a:solidFill>
                  <a:schemeClr val="tx1"/>
                </a:solidFill>
                <a:cs typeface="Times New Roman" pitchFamily="18" charset="0"/>
              </a:rPr>
              <a:t>Хайруллина И.И.</a:t>
            </a:r>
            <a:endParaRPr lang="en-US" sz="20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Руководитель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: </a:t>
            </a:r>
            <a:endParaRPr lang="en-US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Калягин И.И.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95" y="230781"/>
            <a:ext cx="1562930" cy="15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980728"/>
            <a:ext cx="8445500" cy="338437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0000" algn="just">
              <a:buNone/>
            </a:pPr>
            <a:r>
              <a:rPr lang="ru-RU" sz="2800" dirty="0"/>
              <a:t>Программа </a:t>
            </a:r>
            <a:r>
              <a:rPr lang="ru-RU" sz="2800" dirty="0" smtClean="0"/>
              <a:t>предназначена для автоматизации деятельности </a:t>
            </a:r>
            <a:r>
              <a:rPr lang="ru-RU" sz="2800" dirty="0" smtClean="0"/>
              <a:t>фотостудии по учету бронирования залов</a:t>
            </a:r>
            <a:endParaRPr lang="ru-RU" sz="2800" dirty="0" smtClean="0">
              <a:latin typeface="+mj-lt"/>
              <a:cs typeface="Arial" pitchFamily="34" charset="0"/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НАЗНАЧЕНИЕ ПРОГРАММЫ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928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РЕАЛИЗАЦИЯ ПРОГРАММЫ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43" y="724183"/>
            <a:ext cx="3960440" cy="1347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2" y="1857035"/>
            <a:ext cx="1469057" cy="14690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20601" r="20601" b="19550"/>
          <a:stretch/>
        </p:blipFill>
        <p:spPr>
          <a:xfrm>
            <a:off x="6454790" y="3428448"/>
            <a:ext cx="1598014" cy="15704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768" y="136075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Операционная система</a:t>
            </a:r>
            <a:endParaRPr lang="ru-RU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1423" y="252107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Язык программирования</a:t>
            </a:r>
            <a:endParaRPr lang="ru-RU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1423" y="3695883"/>
            <a:ext cx="55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Интегрированная среда разработки </a:t>
            </a:r>
            <a:endParaRPr lang="ru-R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74489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Система управления баз данных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01" y="5721633"/>
            <a:ext cx="3312368" cy="8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4341" y="1556792"/>
            <a:ext cx="8466028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Создать базу и модуль обработки данных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ЦЕЛЬ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1690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65879" y="980728"/>
            <a:ext cx="8515479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создать модуль обработки данных: ввода, удаления и редактирования данных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учёт бронирования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залов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buFont typeface="Wingdings" pitchFamily="2" charset="2"/>
              <a:buChar char="ü"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ЗАДАЧИ ПРОЕКТА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8876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445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АЛГОРИТМ РАБОТЫ С ПРИЛОЖЕНИЕМ</a:t>
            </a:r>
            <a:endParaRPr lang="ru-RU" sz="3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958647"/>
              </p:ext>
            </p:extLst>
          </p:nvPr>
        </p:nvGraphicFramePr>
        <p:xfrm>
          <a:off x="549969" y="908720"/>
          <a:ext cx="809625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Visio" r:id="rId3" imgW="26943996" imgH="22200349" progId="Visio.Drawing.11">
                  <p:embed/>
                </p:oleObj>
              </mc:Choice>
              <mc:Fallback>
                <p:oleObj name="Visio" r:id="rId3" imgW="26943996" imgH="222003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69" y="908720"/>
                        <a:ext cx="8096250" cy="5472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60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222944" y="527467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-1548680" y="103186"/>
            <a:ext cx="81407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1600" dirty="0" smtClean="0"/>
              <a:t>СТРУКТУРНАЯ ОРГАНИЗАЦИЯ ДАННЫХ</a:t>
            </a:r>
            <a:endParaRPr lang="ru-RU" sz="1600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01787" y="1122045"/>
            <a:ext cx="5940425" cy="461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idx="1"/>
          </p:nvPr>
        </p:nvSpPr>
        <p:spPr>
          <a:xfrm>
            <a:off x="323528" y="116632"/>
            <a:ext cx="8820472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/>
              <a:t>Предлагаю Вам ознакомиться с демонстрацией возможностей программы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772816"/>
            <a:ext cx="6817990" cy="443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394" y="1340768"/>
            <a:ext cx="8265170" cy="648072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Все поставленные задачи были реализованы</a:t>
            </a:r>
            <a:endParaRPr lang="ru-RU" b="1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ВЫВОД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04557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</TotalTime>
  <Words>117</Words>
  <Application>Microsoft Office PowerPoint</Application>
  <PresentationFormat>Экран (4:3)</PresentationFormat>
  <Paragraphs>27</Paragraphs>
  <Slides>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Тема Office</vt:lpstr>
      <vt:lpstr>Visio</vt:lpstr>
      <vt:lpstr>Фотостудия «Север»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Студии Танцев (модуль обработки данных)</dc:title>
  <dc:creator>Сафиулин</dc:creator>
  <cp:lastModifiedBy>Main</cp:lastModifiedBy>
  <cp:revision>72</cp:revision>
  <dcterms:created xsi:type="dcterms:W3CDTF">2015-06-13T14:24:23Z</dcterms:created>
  <dcterms:modified xsi:type="dcterms:W3CDTF">2023-05-30T17:39:16Z</dcterms:modified>
</cp:coreProperties>
</file>