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Фирма по установке и обслуживанию дверей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207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Изосимова Д.А.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Лукин В.М.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</a:t>
            </a:r>
            <a:r>
              <a:rPr lang="ru-RU" sz="2800" dirty="0" smtClean="0"/>
              <a:t>деятельности компании по учету заказов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заказов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1121410"/>
            <a:ext cx="5940425" cy="46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700808"/>
            <a:ext cx="5940425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114</Words>
  <Application>Microsoft Office PowerPoint</Application>
  <PresentationFormat>Экран (4:3)</PresentationFormat>
  <Paragraphs>26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Фирма по установке и обслуживанию дверей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75</cp:revision>
  <dcterms:created xsi:type="dcterms:W3CDTF">2015-06-13T14:24:23Z</dcterms:created>
  <dcterms:modified xsi:type="dcterms:W3CDTF">2024-04-24T13:30:44Z</dcterms:modified>
</cp:coreProperties>
</file>