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АИС Салон проката автомобилей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175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Гудихина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А.Е.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салона проката автомобилей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учет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заявок</a:t>
            </a: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17" y="527467"/>
            <a:ext cx="5565977" cy="65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6316963" cy="50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111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АИС Салон проката автомобилей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64</cp:revision>
  <dcterms:created xsi:type="dcterms:W3CDTF">2015-06-13T14:24:23Z</dcterms:created>
  <dcterms:modified xsi:type="dcterms:W3CDTF">2021-05-31T08:57:56Z</dcterms:modified>
</cp:coreProperties>
</file>