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08.06.2024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АИС Салон проката автомобилей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Карасева Н.В.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студии </a:t>
            </a:r>
            <a:r>
              <a:rPr lang="ru-RU" sz="2800" dirty="0" err="1" smtClean="0"/>
              <a:t>автозвука</a:t>
            </a:r>
            <a:r>
              <a:rPr lang="ru-RU" sz="2800" dirty="0" smtClean="0"/>
              <a:t> 12 Вольт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учет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заявок</a:t>
            </a: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46168"/>
            <a:ext cx="6869336" cy="55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96" y="1484784"/>
            <a:ext cx="6624736" cy="49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112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АИС Салон проката автомобилей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65</cp:revision>
  <dcterms:created xsi:type="dcterms:W3CDTF">2015-06-13T14:24:23Z</dcterms:created>
  <dcterms:modified xsi:type="dcterms:W3CDTF">2024-06-08T08:57:15Z</dcterms:modified>
</cp:coreProperties>
</file>