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Автоматизированная информационная</a:t>
            </a:r>
            <a:br>
              <a:rPr lang="ru-RU" sz="3600" b="1" u="sng" dirty="0"/>
            </a:br>
            <a:r>
              <a:rPr lang="ru-RU" sz="3600" b="1" u="sng" dirty="0"/>
              <a:t>система «Студия танцев </a:t>
            </a:r>
            <a:r>
              <a:rPr lang="ru-RU" sz="3600" b="1" u="sng" dirty="0" err="1"/>
              <a:t>Artidance</a:t>
            </a:r>
            <a:r>
              <a:rPr lang="ru-RU" sz="3600" b="1" u="sng" dirty="0"/>
              <a:t>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студентки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err="1" smtClean="0">
                <a:solidFill>
                  <a:schemeClr val="tx1"/>
                </a:solidFill>
                <a:cs typeface="Times New Roman" pitchFamily="18" charset="0"/>
              </a:rPr>
              <a:t>Казеевой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 М.Ю.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Бабкин Ю.А.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студии </a:t>
            </a:r>
            <a:r>
              <a:rPr lang="ru-RU" sz="2800" dirty="0" smtClean="0"/>
              <a:t>танцев </a:t>
            </a:r>
            <a:r>
              <a:rPr lang="en-US" sz="2800" dirty="0" err="1"/>
              <a:t>Artidance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абонементов</a:t>
            </a: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824230"/>
            <a:ext cx="6354589" cy="54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765091" cy="4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110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«Студия танцев Artidance»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69</cp:revision>
  <dcterms:created xsi:type="dcterms:W3CDTF">2015-06-13T14:24:23Z</dcterms:created>
  <dcterms:modified xsi:type="dcterms:W3CDTF">2024-04-25T08:57:58Z</dcterms:modified>
</cp:coreProperties>
</file>