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798167"/>
            <a:ext cx="8408232" cy="1470025"/>
          </a:xfrm>
        </p:spPr>
        <p:txBody>
          <a:bodyPr>
            <a:noAutofit/>
          </a:bodyPr>
          <a:lstStyle/>
          <a:p>
            <a:r>
              <a:rPr lang="ru-RU" sz="2800" b="1" u="sng" dirty="0"/>
              <a:t>Автоматизированная </a:t>
            </a:r>
            <a:r>
              <a:rPr lang="ru-RU" sz="2800" b="1" u="sng" dirty="0" smtClean="0"/>
              <a:t>информационная система</a:t>
            </a:r>
            <a:br>
              <a:rPr lang="ru-RU" sz="2800" b="1" u="sng" dirty="0" smtClean="0"/>
            </a:br>
            <a:r>
              <a:rPr lang="ru-RU" sz="2800" b="1" u="sng" dirty="0" smtClean="0"/>
              <a:t> </a:t>
            </a:r>
            <a:r>
              <a:rPr lang="ru-RU" sz="2800" b="1" u="sng" dirty="0"/>
              <a:t>«Антикварный </a:t>
            </a:r>
            <a:r>
              <a:rPr lang="ru-RU" sz="2800" b="1" u="sng" dirty="0" smtClean="0"/>
              <a:t>салон-галерея Ретроспектива</a:t>
            </a:r>
            <a:r>
              <a:rPr lang="ru-RU" sz="2800" b="1" u="sng" dirty="0"/>
              <a:t>»</a:t>
            </a:r>
            <a:endParaRPr lang="ru-RU" sz="28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Кислякова А.С.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 по учету заказов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заказов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1045845"/>
            <a:ext cx="5940425" cy="47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551" y="1572496"/>
            <a:ext cx="5940425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111</Words>
  <Application>Microsoft Office PowerPoint</Application>
  <PresentationFormat>Экран (4:3)</PresentationFormat>
  <Paragraphs>26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 «Антикварный салон-галерея Ретроспектива»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76</cp:revision>
  <dcterms:created xsi:type="dcterms:W3CDTF">2015-06-13T14:24:23Z</dcterms:created>
  <dcterms:modified xsi:type="dcterms:W3CDTF">2024-05-20T11:44:42Z</dcterms:modified>
</cp:coreProperties>
</file>