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30.05.2022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АИС «Школа английского языка</a:t>
            </a:r>
            <a:br>
              <a:rPr lang="ru-RU" sz="3600" b="1" u="sng" dirty="0"/>
            </a:br>
            <a:r>
              <a:rPr lang="ru-RU" sz="3600" b="1" u="sng" dirty="0"/>
              <a:t>“ABC”(подсистема работы с товарами)»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185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Петрушенко Р.Е.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Сафиулин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</a:t>
            </a:r>
            <a:r>
              <a:rPr lang="ru-RU" sz="2800" dirty="0" smtClean="0"/>
              <a:t>школы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разработать подсистему для работы с товарами компании, которая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должна включать </a:t>
            </a:r>
            <a:r>
              <a:rPr lang="ru-RU" dirty="0">
                <a:latin typeface="Arial" pitchFamily="34" charset="0"/>
                <a:cs typeface="Arial" pitchFamily="34" charset="0"/>
              </a:rPr>
              <a:t>в себя следующий функционал: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просмотр </a:t>
            </a:r>
            <a:r>
              <a:rPr lang="ru-RU" dirty="0">
                <a:latin typeface="Arial" pitchFamily="34" charset="0"/>
                <a:cs typeface="Arial" pitchFamily="34" charset="0"/>
              </a:rPr>
              <a:t>списка товаров,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добавление/удаление/редактирование </a:t>
            </a:r>
            <a:r>
              <a:rPr lang="ru-RU" dirty="0">
                <a:latin typeface="Arial" pitchFamily="34" charset="0"/>
                <a:cs typeface="Arial" pitchFamily="34" charset="0"/>
              </a:rPr>
              <a:t>данных о товарах,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предложения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дополнительных товаров к основным,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просмотр </a:t>
            </a:r>
            <a:r>
              <a:rPr lang="ru-RU" dirty="0">
                <a:latin typeface="Arial" pitchFamily="34" charset="0"/>
                <a:cs typeface="Arial" pitchFamily="34" charset="0"/>
              </a:rPr>
              <a:t>истории покупок товаров школы иностранных языков.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78544"/>
            <a:ext cx="5184576" cy="5823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56792"/>
            <a:ext cx="6957988" cy="45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136</Words>
  <Application>Microsoft Office PowerPoint</Application>
  <PresentationFormat>Экран (4:3)</PresentationFormat>
  <Paragraphs>29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АИС «Школа английского языка “ABC”(подсистема работы с товарами)»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59</cp:revision>
  <dcterms:created xsi:type="dcterms:W3CDTF">2015-06-13T14:24:23Z</dcterms:created>
  <dcterms:modified xsi:type="dcterms:W3CDTF">2022-05-30T08:07:26Z</dcterms:modified>
</cp:coreProperties>
</file>