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88000" autoAdjust="0"/>
  </p:normalViewPr>
  <p:slideViewPr>
    <p:cSldViewPr>
      <p:cViewPr>
        <p:scale>
          <a:sx n="25" d="100"/>
          <a:sy n="25" d="100"/>
        </p:scale>
        <p:origin x="2602" y="1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27.05.2023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 smtClean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 smtClean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27.05.2023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27.05.2023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27.05.2023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27.05.2023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27.05.2023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27.05.2023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27.05.2023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27.05.2023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27.05.2023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27.05.2023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27.05.2023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27.05.2023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02095"/>
            <a:ext cx="8408232" cy="1470025"/>
          </a:xfrm>
        </p:spPr>
        <p:txBody>
          <a:bodyPr>
            <a:normAutofit/>
          </a:bodyPr>
          <a:lstStyle/>
          <a:p>
            <a:r>
              <a:rPr lang="ru-RU" sz="3600" b="1" u="sng" dirty="0"/>
              <a:t>АИС «Школа </a:t>
            </a:r>
            <a:r>
              <a:rPr lang="ru-RU" sz="3600" b="1" u="sng" dirty="0" smtClean="0"/>
              <a:t>ментальной арифметики </a:t>
            </a:r>
            <a:r>
              <a:rPr lang="en-US" sz="3600" b="1" u="sng" dirty="0" smtClean="0"/>
              <a:t>IQ007</a:t>
            </a:r>
            <a:r>
              <a:rPr lang="ru-RU" sz="3600" b="1" u="sng" dirty="0" smtClean="0"/>
              <a:t>»</a:t>
            </a:r>
            <a:endParaRPr lang="ru-RU" sz="3600" b="1" u="sng" dirty="0"/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16224"/>
          </a:xfrm>
        </p:spPr>
        <p:txBody>
          <a:bodyPr>
            <a:no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Выпускная квалификационная работа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студента 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группы </a:t>
            </a:r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chemeClr val="tx1"/>
                </a:solidFill>
                <a:cs typeface="Times New Roman" pitchFamily="18" charset="0"/>
              </a:rPr>
              <a:t>97: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b="1" dirty="0" smtClean="0">
                <a:solidFill>
                  <a:schemeClr val="tx1"/>
                </a:solidFill>
                <a:cs typeface="Times New Roman" pitchFamily="18" charset="0"/>
              </a:rPr>
              <a:t>Юсупова Н.Н.</a:t>
            </a:r>
            <a:endParaRPr lang="en-US" sz="2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Руководитель</a:t>
            </a:r>
            <a:r>
              <a:rPr lang="ru-RU" sz="2000" dirty="0">
                <a:solidFill>
                  <a:schemeClr val="tx1"/>
                </a:solidFill>
                <a:cs typeface="Times New Roman" pitchFamily="18" charset="0"/>
              </a:rPr>
              <a:t>: </a:t>
            </a:r>
            <a:endParaRPr lang="en-US" sz="20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  <a:cs typeface="Times New Roman" pitchFamily="18" charset="0"/>
              </a:rPr>
              <a:t>Сафиулин Р.Р.</a:t>
            </a:r>
            <a:endParaRPr lang="ru-RU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288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/>
              <a:t>Программа </a:t>
            </a:r>
            <a:r>
              <a:rPr lang="ru-RU" sz="2800" dirty="0" smtClean="0"/>
              <a:t>предназначена для </a:t>
            </a:r>
            <a:r>
              <a:rPr lang="ru-RU" sz="2800" dirty="0"/>
              <a:t>автоматизации </a:t>
            </a:r>
            <a:r>
              <a:rPr lang="ru-RU" sz="2800" dirty="0" smtClean="0"/>
              <a:t>деятельности школы</a:t>
            </a:r>
            <a:endParaRPr lang="ru-RU" sz="2800" dirty="0" smtClean="0">
              <a:latin typeface="+mj-lt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НАЗНАЧЕНИЕ ПРОГРАММЫ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РЕАЛИЗАЦИЯ ПРОГРАММЫ</a:t>
            </a:r>
            <a:endParaRPr lang="ru-RU" sz="3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3" y="724183"/>
            <a:ext cx="3960440" cy="134735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52" y="1857035"/>
            <a:ext cx="1469057" cy="146905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0" t="20601" r="20601" b="19550"/>
          <a:stretch/>
        </p:blipFill>
        <p:spPr>
          <a:xfrm>
            <a:off x="6454790" y="3428448"/>
            <a:ext cx="1598014" cy="15704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768" y="136075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Операционная система</a:t>
            </a:r>
            <a:endParaRPr lang="ru-RU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423" y="252107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Язык программирования</a:t>
            </a:r>
            <a:endParaRPr lang="ru-RU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1423" y="3695883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Интегрированная среда разработки 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27584" y="574489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Система управления баз данных</a:t>
            </a:r>
            <a:endParaRPr lang="ru-RU" sz="24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01" y="5721633"/>
            <a:ext cx="3312368" cy="8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Создать базу и модуль обработки данных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ЦЕЛЬ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554461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>
                <a:latin typeface="Arial" pitchFamily="34" charset="0"/>
                <a:cs typeface="Arial" pitchFamily="34" charset="0"/>
              </a:rPr>
              <a:t>разработать подсистему для работы с товарами компании, которая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должна включать </a:t>
            </a:r>
            <a:r>
              <a:rPr lang="ru-RU" dirty="0">
                <a:latin typeface="Arial" pitchFamily="34" charset="0"/>
                <a:cs typeface="Arial" pitchFamily="34" charset="0"/>
              </a:rPr>
              <a:t>в себя следующий функционал: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просмотр </a:t>
            </a:r>
            <a:r>
              <a:rPr lang="ru-RU" dirty="0">
                <a:latin typeface="Arial" pitchFamily="34" charset="0"/>
                <a:cs typeface="Arial" pitchFamily="34" charset="0"/>
              </a:rPr>
              <a:t>списка товаров,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добавление/удаление/редактирование </a:t>
            </a:r>
            <a:r>
              <a:rPr lang="ru-RU" dirty="0">
                <a:latin typeface="Arial" pitchFamily="34" charset="0"/>
                <a:cs typeface="Arial" pitchFamily="34" charset="0"/>
              </a:rPr>
              <a:t>данных о товарах,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предложения </a:t>
            </a:r>
            <a:r>
              <a:rPr lang="ru-RU" dirty="0">
                <a:latin typeface="Arial" pitchFamily="34" charset="0"/>
                <a:cs typeface="Arial" pitchFamily="34" charset="0"/>
              </a:rPr>
              <a:t>дополнительных товаров к основным,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просмотр </a:t>
            </a:r>
            <a:r>
              <a:rPr lang="ru-RU" dirty="0">
                <a:latin typeface="Arial" pitchFamily="34" charset="0"/>
                <a:cs typeface="Arial" pitchFamily="34" charset="0"/>
              </a:rPr>
              <a:t>истории покупок товаров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школы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просмотр услуг,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добавление/удаление/редактирование данных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об услугах,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Arial" pitchFamily="34" charset="0"/>
                <a:cs typeface="Arial" pitchFamily="34" charset="0"/>
              </a:rPr>
              <a:t>просмотр истории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оказания услуг школой.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ü"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ЗАДАЧИ ПРОЕКТА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/>
              <a:t>АЛГОРИТМ РАБОТЫ С ПРИЛОЖЕНИЕМ</a:t>
            </a:r>
            <a:endParaRPr lang="ru-RU" sz="32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958647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Visio" r:id="rId3" imgW="26943996" imgH="22200349" progId="Visio.Drawing.11">
                  <p:embed/>
                </p:oleObj>
              </mc:Choice>
              <mc:Fallback>
                <p:oleObj name="Visio" r:id="rId3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СТРУКТУРНАЯ ОРГАНИЗАЦИЯ ДАННЫХ</a:t>
            </a:r>
            <a:endParaRPr lang="ru-RU" sz="2800" dirty="0"/>
          </a:p>
        </p:txBody>
      </p:sp>
      <p:pic>
        <p:nvPicPr>
          <p:cNvPr id="7" name="Рисунок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78544"/>
            <a:ext cx="5184576" cy="58234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 smtClean="0"/>
              <a:t>Предлагаю Вам ознакомиться с демонстрацией возможностей программы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16832"/>
            <a:ext cx="6387884" cy="448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Все поставленные задачи были реализованы</a:t>
            </a:r>
            <a:endParaRPr lang="ru-RU" b="1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800" dirty="0" smtClean="0"/>
              <a:t>ВЫВОД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151</Words>
  <Application>Microsoft Office PowerPoint</Application>
  <PresentationFormat>Экран (4:3)</PresentationFormat>
  <Paragraphs>32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Тема Office</vt:lpstr>
      <vt:lpstr>Visio</vt:lpstr>
      <vt:lpstr>АИС «Школа ментальной арифметики IQ007»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Main</cp:lastModifiedBy>
  <cp:revision>60</cp:revision>
  <dcterms:created xsi:type="dcterms:W3CDTF">2015-06-13T14:24:23Z</dcterms:created>
  <dcterms:modified xsi:type="dcterms:W3CDTF">2023-05-27T20:19:46Z</dcterms:modified>
</cp:coreProperties>
</file>