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>
        <p:scale>
          <a:sx n="75" d="100"/>
          <a:sy n="75" d="100"/>
        </p:scale>
        <p:origin x="2256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Автоматизированная информационная система </a:t>
            </a:r>
            <a:r>
              <a:rPr lang="ru-RU" sz="3600" b="1" u="sng" dirty="0"/>
              <a:t>««Сотрудник автосалона»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Носкова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Б.С.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</a:t>
            </a:r>
            <a:r>
              <a:rPr lang="ru-RU" sz="2800" dirty="0" smtClean="0"/>
              <a:t>автосалона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продажи автомобилей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613195"/>
            <a:ext cx="7119442" cy="57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96752"/>
            <a:ext cx="6496787" cy="50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114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««Сотрудник автосалона»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72</cp:revision>
  <dcterms:created xsi:type="dcterms:W3CDTF">2015-06-13T14:24:23Z</dcterms:created>
  <dcterms:modified xsi:type="dcterms:W3CDTF">2024-04-22T08:09:13Z</dcterms:modified>
</cp:coreProperties>
</file>