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Справочник </a:t>
            </a:r>
            <a:r>
              <a:rPr lang="ru-RU" sz="3600" b="1" u="sng" dirty="0" smtClean="0"/>
              <a:t>отелей города Зеленодольск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Новикова Я.Д.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предоставления справочной информации </a:t>
            </a:r>
            <a:r>
              <a:rPr lang="ru-RU" sz="2800" dirty="0" smtClean="0"/>
              <a:t>пользователям об отелях города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тображение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отелей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карте в режиме реального времени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ыгрузка информации о выбранном учреждении 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14612" y="1508124"/>
            <a:ext cx="4909716" cy="47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00808"/>
            <a:ext cx="581142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126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Справочник отелей города Зеленодольск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66</cp:revision>
  <dcterms:created xsi:type="dcterms:W3CDTF">2015-06-13T14:24:23Z</dcterms:created>
  <dcterms:modified xsi:type="dcterms:W3CDTF">2023-05-20T07:41:37Z</dcterms:modified>
</cp:coreProperties>
</file>