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 varScale="1">
        <p:scale>
          <a:sx n="77" d="100"/>
          <a:sy n="77" d="100"/>
        </p:scale>
        <p:origin x="111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22.05.2023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 fontScale="90000"/>
          </a:bodyPr>
          <a:lstStyle/>
          <a:p>
            <a:r>
              <a:rPr lang="ru-RU" sz="3600" b="1" u="sng" dirty="0" smtClean="0"/>
              <a:t>Автоматизированная информационная система центр детского развития «</a:t>
            </a:r>
            <a:r>
              <a:rPr lang="ru-RU" sz="3600" b="1" u="sng" dirty="0" err="1" smtClean="0"/>
              <a:t>ТимТим</a:t>
            </a:r>
            <a:r>
              <a:rPr lang="ru-RU" sz="3600" b="1" u="sng" dirty="0" smtClean="0"/>
              <a:t>»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9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5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Сафина А.А.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err="1" smtClean="0">
                <a:solidFill>
                  <a:schemeClr val="tx1"/>
                </a:solidFill>
                <a:cs typeface="Times New Roman" pitchFamily="18" charset="0"/>
              </a:rPr>
              <a:t>Сафиулин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 Р.Р.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автоматизации деятельности </a:t>
            </a:r>
            <a:r>
              <a:rPr lang="ru-RU" sz="2800" dirty="0" smtClean="0"/>
              <a:t>центра детского развития </a:t>
            </a:r>
            <a:r>
              <a:rPr lang="ru-RU" sz="2800" dirty="0" err="1" smtClean="0"/>
              <a:t>ТимТим</a:t>
            </a:r>
            <a:r>
              <a:rPr lang="ru-RU" sz="2800" dirty="0" smtClean="0"/>
              <a:t> 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учёт абонементов</a:t>
            </a:r>
          </a:p>
          <a:p>
            <a:pPr marL="0" indent="0" algn="just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Font typeface="Wingdings" pitchFamily="2" charset="2"/>
              <a:buChar char="ü"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22944" y="527467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-1548680" y="103186"/>
            <a:ext cx="8140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1600" dirty="0" smtClean="0"/>
              <a:t>СТРУКТУРНАЯ ОРГАНИЗАЦИЯ ДАННЫХ</a:t>
            </a:r>
            <a:endParaRPr lang="ru-RU" sz="16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01787" y="824230"/>
            <a:ext cx="6354589" cy="54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48880"/>
            <a:ext cx="5709469" cy="389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120</Words>
  <Application>Microsoft Office PowerPoint</Application>
  <PresentationFormat>Экран (4:3)</PresentationFormat>
  <Paragraphs>27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Автоматизированная информационная система центр детского развития «ТимТим»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69</cp:revision>
  <dcterms:created xsi:type="dcterms:W3CDTF">2015-06-13T14:24:23Z</dcterms:created>
  <dcterms:modified xsi:type="dcterms:W3CDTF">2023-05-22T20:42:26Z</dcterms:modified>
</cp:coreProperties>
</file>