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5" r:id="rId3"/>
    <p:sldId id="266" r:id="rId4"/>
    <p:sldId id="257" r:id="rId5"/>
    <p:sldId id="258" r:id="rId6"/>
    <p:sldId id="267" r:id="rId7"/>
    <p:sldId id="261" r:id="rId8"/>
    <p:sldId id="262" r:id="rId9"/>
    <p:sldId id="268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662" autoAdjust="0"/>
    <p:restoredTop sz="88000" autoAdjust="0"/>
  </p:normalViewPr>
  <p:slideViewPr>
    <p:cSldViewPr>
      <p:cViewPr varScale="1">
        <p:scale>
          <a:sx n="116" d="100"/>
          <a:sy n="116" d="100"/>
        </p:scale>
        <p:origin x="108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263CE-E13A-49F7-AA40-C2BC4B27E234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7FAC2-A3A1-47BC-A0B2-87ED8797A9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2689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>
                <a:latin typeface="Arial" pitchFamily="34" charset="0"/>
                <a:cs typeface="Arial" pitchFamily="34" charset="0"/>
              </a:rPr>
              <a:t>Программа реализована в среде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Windows</a:t>
            </a:r>
            <a:r>
              <a:rPr lang="ru-RU" sz="1200" dirty="0" smtClean="0">
                <a:latin typeface="Arial" pitchFamily="34" charset="0"/>
                <a:cs typeface="Arial" pitchFamily="34" charset="0"/>
              </a:rPr>
              <a:t> на объектно-ориентированном языке программирования 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ru-RU" sz="1200" b="1" dirty="0" smtClean="0">
                <a:latin typeface="Arial" pitchFamily="34" charset="0"/>
                <a:cs typeface="Arial" pitchFamily="34" charset="0"/>
              </a:rPr>
              <a:t># в 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Microsoft Visual Studio</a:t>
            </a:r>
            <a:r>
              <a:rPr lang="ru-RU" sz="1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>
                <a:latin typeface="Arial" pitchFamily="34" charset="0"/>
                <a:cs typeface="Arial" pitchFamily="34" charset="0"/>
              </a:rPr>
              <a:t>Для</a:t>
            </a:r>
            <a:r>
              <a:rPr lang="ru-RU" sz="1200" baseline="0" dirty="0" smtClean="0">
                <a:latin typeface="Arial" pitchFamily="34" charset="0"/>
                <a:cs typeface="Arial" pitchFamily="34" charset="0"/>
              </a:rPr>
              <a:t> работы с базами данных была выбрана СУБД 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</a:rPr>
              <a:t>MS Access</a:t>
            </a:r>
            <a:endParaRPr lang="ru-RU" sz="1200" dirty="0" smtClean="0">
              <a:latin typeface="Arial" pitchFamily="34" charset="0"/>
              <a:cs typeface="Arial" pitchFamily="34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7FAC2-A3A1-47BC-A0B2-87ED8797A97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195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22.06.2023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8348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22.06.2023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3676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22.06.2023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6026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22.06.2023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2745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22.06.2023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485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22.06.2023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723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22.06.2023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4530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22.06.2023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4491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22.06.2023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8447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22.06.2023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8865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22.06.2023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1334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37D05-7FB1-4359-BDE2-9C5DB88752B3}" type="datetimeFigureOut">
              <a:rPr lang="ru-RU" smtClean="0"/>
              <a:t>22.06.2023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397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1802095"/>
            <a:ext cx="8408232" cy="1470025"/>
          </a:xfrm>
        </p:spPr>
        <p:txBody>
          <a:bodyPr>
            <a:normAutofit/>
          </a:bodyPr>
          <a:lstStyle/>
          <a:p>
            <a:r>
              <a:rPr lang="ru-RU" sz="3600" b="1" u="sng" dirty="0"/>
              <a:t>Автоматизированная информационная </a:t>
            </a:r>
            <a:r>
              <a:rPr lang="ru-RU" sz="3600" b="1" u="sng" dirty="0" smtClean="0"/>
              <a:t>система «Стрелковый клуб «Булат»</a:t>
            </a:r>
            <a:endParaRPr lang="ru-RU" sz="3600" b="1" u="sng" dirty="0"/>
          </a:p>
        </p:txBody>
      </p:sp>
      <p:sp>
        <p:nvSpPr>
          <p:cNvPr id="6" name="Подзаголовок 4"/>
          <p:cNvSpPr>
            <a:spLocks noGrp="1"/>
          </p:cNvSpPr>
          <p:nvPr>
            <p:ph type="subTitle" idx="1"/>
          </p:nvPr>
        </p:nvSpPr>
        <p:spPr>
          <a:xfrm>
            <a:off x="4067944" y="4365104"/>
            <a:ext cx="4752528" cy="2016224"/>
          </a:xfrm>
        </p:spPr>
        <p:txBody>
          <a:bodyPr>
            <a:noAutofit/>
          </a:bodyPr>
          <a:lstStyle/>
          <a:p>
            <a:pPr algn="l"/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Выпускная квалификационная работа</a:t>
            </a:r>
            <a:endParaRPr lang="ru-RU" sz="2000" dirty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студента </a:t>
            </a:r>
            <a:r>
              <a:rPr lang="ru-RU" sz="2000" dirty="0">
                <a:solidFill>
                  <a:schemeClr val="tx1"/>
                </a:solidFill>
                <a:cs typeface="Times New Roman" pitchFamily="18" charset="0"/>
              </a:rPr>
              <a:t>группы </a:t>
            </a:r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195</a:t>
            </a:r>
            <a:r>
              <a:rPr lang="en-US" sz="2000" dirty="0" smtClean="0">
                <a:solidFill>
                  <a:schemeClr val="tx1"/>
                </a:solidFill>
                <a:cs typeface="Times New Roman" pitchFamily="18" charset="0"/>
              </a:rPr>
              <a:t>:</a:t>
            </a:r>
            <a:endParaRPr lang="ru-RU" sz="2000" dirty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ru-RU" sz="2000" b="1" dirty="0" smtClean="0">
                <a:solidFill>
                  <a:schemeClr val="tx1"/>
                </a:solidFill>
                <a:cs typeface="Times New Roman" pitchFamily="18" charset="0"/>
              </a:rPr>
              <a:t>Хабибуллина Б.А.</a:t>
            </a:r>
            <a:endParaRPr lang="en-US" sz="2000" b="1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Руководитель</a:t>
            </a:r>
            <a:r>
              <a:rPr lang="ru-RU" sz="2000" dirty="0">
                <a:solidFill>
                  <a:schemeClr val="tx1"/>
                </a:solidFill>
                <a:cs typeface="Times New Roman" pitchFamily="18" charset="0"/>
              </a:rPr>
              <a:t>: </a:t>
            </a:r>
            <a:endParaRPr lang="en-US" sz="2000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Калягин И.И.</a:t>
            </a:r>
            <a:endParaRPr lang="ru-RU" sz="2000" dirty="0">
              <a:solidFill>
                <a:schemeClr val="tx1"/>
              </a:solidFill>
              <a:cs typeface="Times New Roman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95" y="230781"/>
            <a:ext cx="1562930" cy="156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74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288" y="980728"/>
            <a:ext cx="8445500" cy="3384376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450000" algn="just">
              <a:buNone/>
            </a:pPr>
            <a:r>
              <a:rPr lang="ru-RU" sz="2800" dirty="0"/>
              <a:t>Программа </a:t>
            </a:r>
            <a:r>
              <a:rPr lang="ru-RU" sz="2800" dirty="0" smtClean="0"/>
              <a:t>предназначена для </a:t>
            </a:r>
            <a:r>
              <a:rPr lang="ru-RU" sz="2800" dirty="0"/>
              <a:t>автоматизации </a:t>
            </a:r>
            <a:r>
              <a:rPr lang="ru-RU" sz="2800" dirty="0" smtClean="0"/>
              <a:t>деятельности компании по учету заказов</a:t>
            </a:r>
            <a:endParaRPr lang="ru-RU" sz="2800" dirty="0" smtClean="0">
              <a:latin typeface="+mj-lt"/>
              <a:cs typeface="Arial" pitchFamily="34" charset="0"/>
            </a:endParaRPr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95288" y="188913"/>
            <a:ext cx="8140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НАЗНАЧЕНИЕ ПРОГРАММЫ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19282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РЕАЛИЗАЦИЯ ПРОГРАММЫ</a:t>
            </a:r>
            <a:endParaRPr lang="ru-RU" sz="32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343" y="724183"/>
            <a:ext cx="3960440" cy="134735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652" y="1857035"/>
            <a:ext cx="1469057" cy="146905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00" t="20601" r="20601" b="19550"/>
          <a:stretch/>
        </p:blipFill>
        <p:spPr>
          <a:xfrm>
            <a:off x="6454790" y="3428448"/>
            <a:ext cx="1598014" cy="157046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67768" y="1360755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Операционная система</a:t>
            </a:r>
            <a:endParaRPr lang="ru-RU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61423" y="2521072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Язык программирования</a:t>
            </a:r>
            <a:endParaRPr lang="ru-RU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61423" y="3695883"/>
            <a:ext cx="5526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Интегрированная среда разработки </a:t>
            </a:r>
            <a:endParaRPr lang="ru-RU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27584" y="5744890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Система управления баз данных</a:t>
            </a:r>
            <a:endParaRPr lang="ru-RU" sz="24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001" y="5721633"/>
            <a:ext cx="3312368" cy="82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26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364341" y="1556792"/>
            <a:ext cx="8466028" cy="11521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b="1" dirty="0" smtClean="0">
                <a:latin typeface="Arial" pitchFamily="34" charset="0"/>
                <a:cs typeface="Arial" pitchFamily="34" charset="0"/>
              </a:rPr>
              <a:t>Создать базу и модуль обработки данных</a:t>
            </a:r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ЦЕЛЬ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71690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ЗАДАЧИ ПРОЕКТА</a:t>
            </a:r>
            <a:endParaRPr lang="ru-RU" sz="3200" dirty="0"/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365879" y="980728"/>
            <a:ext cx="8515479" cy="4525963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ru-RU" dirty="0">
                <a:latin typeface="Arial" pitchFamily="34" charset="0"/>
                <a:cs typeface="Arial" pitchFamily="34" charset="0"/>
              </a:rPr>
              <a:t>создать модуль обработки данных: ввода, удаления и редактирования данных</a:t>
            </a:r>
          </a:p>
          <a:p>
            <a:pPr algn="just">
              <a:buFont typeface="Wingdings" pitchFamily="2" charset="2"/>
              <a:buChar char="ü"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учёт заказов</a:t>
            </a:r>
          </a:p>
          <a:p>
            <a:pPr algn="just">
              <a:buFont typeface="Wingdings" pitchFamily="2" charset="2"/>
              <a:buChar char="ü"/>
            </a:pP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ru-RU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76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4455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АЛГОРИТМ РАБОТЫ С ПРИЛОЖЕНИЕМ</a:t>
            </a:r>
            <a:endParaRPr lang="ru-RU" sz="3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7958647"/>
              </p:ext>
            </p:extLst>
          </p:nvPr>
        </p:nvGraphicFramePr>
        <p:xfrm>
          <a:off x="549969" y="908720"/>
          <a:ext cx="8096250" cy="5472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" name="Visio" r:id="rId3" imgW="26943996" imgH="22200349" progId="Visio.Drawing.11">
                  <p:embed/>
                </p:oleObj>
              </mc:Choice>
              <mc:Fallback>
                <p:oleObj name="Visio" r:id="rId3" imgW="26943996" imgH="22200349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969" y="908720"/>
                        <a:ext cx="8096250" cy="54726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960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2800" dirty="0" smtClean="0"/>
              <a:t>СТРУКТУРНАЯ ОРГАНИЗАЦИЯ ДАННЫХ</a:t>
            </a:r>
            <a:endParaRPr lang="ru-RU" sz="28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980728"/>
            <a:ext cx="7704856" cy="523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71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idx="1"/>
          </p:nvPr>
        </p:nvSpPr>
        <p:spPr>
          <a:xfrm>
            <a:off x="323528" y="116632"/>
            <a:ext cx="8820472" cy="14401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 smtClean="0"/>
              <a:t>Предлагаю Вам ознакомиться с демонстрацией возможностей программы</a:t>
            </a:r>
            <a:endParaRPr lang="ru-RU" sz="28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086" y="1412776"/>
            <a:ext cx="6615355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70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8394" y="1340768"/>
            <a:ext cx="8265170" cy="648072"/>
          </a:xfrm>
          <a:noFill/>
        </p:spPr>
        <p:txBody>
          <a:bodyPr/>
          <a:lstStyle/>
          <a:p>
            <a:pPr marL="0" indent="0">
              <a:buNone/>
            </a:pPr>
            <a:r>
              <a:rPr lang="ru-RU" b="1" dirty="0" smtClean="0"/>
              <a:t>Все поставленные задачи были реализованы</a:t>
            </a:r>
            <a:endParaRPr lang="ru-RU" b="1" dirty="0"/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2800" dirty="0" smtClean="0"/>
              <a:t>ВЫВОД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80455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677</TotalTime>
  <Words>117</Words>
  <Application>Microsoft Office PowerPoint</Application>
  <PresentationFormat>Экран (4:3)</PresentationFormat>
  <Paragraphs>26</Paragraphs>
  <Slides>9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Times New Roman</vt:lpstr>
      <vt:lpstr>Wingdings</vt:lpstr>
      <vt:lpstr>Тема Office</vt:lpstr>
      <vt:lpstr>Visio</vt:lpstr>
      <vt:lpstr>Автоматизированная информационная система «Стрелковый клуб «Булат»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База данных Студии Танцев (модуль обработки данных)</dc:title>
  <dc:creator>Сафиулин</dc:creator>
  <cp:lastModifiedBy>Main</cp:lastModifiedBy>
  <cp:revision>74</cp:revision>
  <dcterms:created xsi:type="dcterms:W3CDTF">2015-06-13T14:24:23Z</dcterms:created>
  <dcterms:modified xsi:type="dcterms:W3CDTF">2023-06-22T18:14:08Z</dcterms:modified>
</cp:coreProperties>
</file>