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16" d="100"/>
          <a:sy n="116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Автоматизированная информационная </a:t>
            </a:r>
            <a:r>
              <a:rPr lang="ru-RU" sz="3600" b="1" u="sng" dirty="0" smtClean="0"/>
              <a:t>система «Стрелковый клуб «Булат»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Хабибуллина Б.А.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 </a:t>
            </a:r>
            <a:r>
              <a:rPr lang="ru-RU" sz="2800" dirty="0" smtClean="0"/>
              <a:t>по </a:t>
            </a:r>
            <a:r>
              <a:rPr lang="ru-RU" sz="2800" dirty="0" smtClean="0"/>
              <a:t>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заказов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7704856" cy="52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86" y="1412776"/>
            <a:ext cx="661535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117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«Стрелковый клуб «Булат»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73</cp:revision>
  <dcterms:created xsi:type="dcterms:W3CDTF">2015-06-13T14:24:23Z</dcterms:created>
  <dcterms:modified xsi:type="dcterms:W3CDTF">2023-06-22T18:12:47Z</dcterms:modified>
</cp:coreProperties>
</file>