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2" autoAdjust="0"/>
    <p:restoredTop sz="88000" autoAdjust="0"/>
  </p:normalViewPr>
  <p:slideViewPr>
    <p:cSldViewPr>
      <p:cViewPr varScale="1">
        <p:scale>
          <a:sx n="102" d="100"/>
          <a:sy n="10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Автоматизированная информационная </a:t>
            </a:r>
            <a:r>
              <a:rPr lang="ru-RU" sz="3600" b="1" u="sng" dirty="0" smtClean="0"/>
              <a:t>система «</a:t>
            </a:r>
            <a:r>
              <a:rPr lang="ru-RU" sz="3600" b="1" u="sng" dirty="0" smtClean="0"/>
              <a:t>Стрелковый клуб «Булат</a:t>
            </a:r>
            <a:r>
              <a:rPr lang="ru-RU" sz="3600" b="1" u="sng" dirty="0" smtClean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195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Хабибуллина 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Б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71566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компании </a:t>
            </a:r>
            <a:r>
              <a:rPr lang="ru-RU" sz="2800" dirty="0" smtClean="0"/>
              <a:t>«Стрелковый клуб «Булат» по </a:t>
            </a:r>
            <a:r>
              <a:rPr lang="ru-RU" sz="2800" dirty="0" smtClean="0"/>
              <a:t>учету заказов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</a:t>
            </a:r>
            <a:r>
              <a:rPr lang="ru-RU" b="1" dirty="0">
                <a:latin typeface="Arial" pitchFamily="34" charset="0"/>
                <a:cs typeface="Arial" pitchFamily="34" charset="0"/>
              </a:rPr>
              <a:t>разработать подсистему для работы с продукцией 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разработать основные модули информационной системы </a:t>
            </a:r>
            <a:r>
              <a:rPr lang="ru-RU" dirty="0" smtClean="0"/>
              <a:t>для «Стрелковый клуб «Булат»: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	неавторизованный клиент и авторизованный клиент может просматривать </a:t>
            </a:r>
            <a:r>
              <a:rPr lang="ru-RU" dirty="0" smtClean="0"/>
              <a:t>услуги </a:t>
            </a:r>
            <a:r>
              <a:rPr lang="ru-RU" dirty="0"/>
              <a:t>и формировать заказ;</a:t>
            </a:r>
          </a:p>
          <a:p>
            <a:pPr marL="0" indent="0">
              <a:buNone/>
            </a:pPr>
            <a:r>
              <a:rPr lang="ru-RU" dirty="0"/>
              <a:t>•	менеджер может просматривать </a:t>
            </a:r>
            <a:r>
              <a:rPr lang="ru-RU" dirty="0" smtClean="0"/>
              <a:t>услуги, </a:t>
            </a:r>
            <a:r>
              <a:rPr lang="ru-RU" dirty="0"/>
              <a:t>формировать и редактировать заказы;</a:t>
            </a:r>
          </a:p>
          <a:p>
            <a:pPr marL="0" indent="0">
              <a:buNone/>
            </a:pPr>
            <a:r>
              <a:rPr lang="ru-RU" dirty="0"/>
              <a:t>•	администратор может добавлять/редактировать/удалять </a:t>
            </a:r>
            <a:r>
              <a:rPr lang="ru-RU" dirty="0" smtClean="0"/>
              <a:t>услуги, </a:t>
            </a:r>
            <a:r>
              <a:rPr lang="ru-RU" dirty="0"/>
              <a:t>просматривать и редактировать заказы. 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24744"/>
            <a:ext cx="8223240" cy="43364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093296"/>
            <a:ext cx="648072" cy="6480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41" y="1568854"/>
            <a:ext cx="4931445" cy="46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021288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126</Words>
  <Application>Microsoft Office PowerPoint</Application>
  <PresentationFormat>Экран (4:3)</PresentationFormat>
  <Paragraphs>28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Visio</vt:lpstr>
      <vt:lpstr>Автоматизированная информационная система «Стрелковый клуб «Булат»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Programmer</cp:lastModifiedBy>
  <cp:revision>70</cp:revision>
  <dcterms:created xsi:type="dcterms:W3CDTF">2015-06-13T14:24:23Z</dcterms:created>
  <dcterms:modified xsi:type="dcterms:W3CDTF">2023-06-22T10:14:57Z</dcterms:modified>
</cp:coreProperties>
</file>