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>
        <p:scale>
          <a:sx n="33" d="100"/>
          <a:sy n="33" d="100"/>
        </p:scale>
        <p:origin x="2386" y="10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 smtClean="0"/>
              <a:t>Автоматизированная информационная система </a:t>
            </a:r>
            <a:r>
              <a:rPr lang="ru-RU" sz="3600" b="1" u="sng" dirty="0" smtClean="0"/>
              <a:t>«Мир </a:t>
            </a:r>
            <a:r>
              <a:rPr lang="ru-RU" sz="3600" b="1" u="sng" dirty="0" err="1" smtClean="0"/>
              <a:t>квестов</a:t>
            </a:r>
            <a:r>
              <a:rPr lang="ru-RU" sz="3600" b="1" u="sng" dirty="0" smtClean="0"/>
              <a:t>»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9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7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Мурина М.В.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err="1" smtClean="0">
                <a:solidFill>
                  <a:schemeClr val="tx1"/>
                </a:solidFill>
                <a:cs typeface="Times New Roman" pitchFamily="18" charset="0"/>
              </a:rPr>
              <a:t>Сафиулин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 Р.Р.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автоматизации деятельности </a:t>
            </a:r>
            <a:r>
              <a:rPr lang="ru-RU" sz="2800" dirty="0" smtClean="0"/>
              <a:t>компании Мир </a:t>
            </a:r>
            <a:r>
              <a:rPr lang="ru-RU" sz="2800" dirty="0" err="1" smtClean="0"/>
              <a:t>квестов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учёт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бронирования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квестов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Font typeface="Wingdings" pitchFamily="2" charset="2"/>
              <a:buChar char="ü"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2944" y="52746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1548680" y="103186"/>
            <a:ext cx="8140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1600" dirty="0" smtClean="0"/>
              <a:t>СТРУКТУРНАЯ ОРГАНИЗАЦИЯ ДАННЫХ</a:t>
            </a: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124744"/>
            <a:ext cx="4433622" cy="54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463" y="1772816"/>
            <a:ext cx="5504601" cy="42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118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Автоматизированная информационная система «Мир квестов»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71</cp:revision>
  <dcterms:created xsi:type="dcterms:W3CDTF">2015-06-13T14:24:23Z</dcterms:created>
  <dcterms:modified xsi:type="dcterms:W3CDTF">2023-05-26T20:56:34Z</dcterms:modified>
</cp:coreProperties>
</file>