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2800" b="1" u="sng" dirty="0"/>
              <a:t>Автоматизированная информационная система «Компания по производству светильников «Светлячок»(подсистема работы с материалами)»</a:t>
            </a:r>
            <a:endParaRPr lang="ru-RU" sz="28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Софина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И.Н.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разработать подсистему для работы с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услугами </a:t>
            </a:r>
            <a:r>
              <a:rPr lang="ru-RU" dirty="0">
                <a:latin typeface="Arial" pitchFamily="34" charset="0"/>
                <a:cs typeface="Arial" pitchFamily="34" charset="0"/>
              </a:rPr>
              <a:t>компании, которая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должна включать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в себя следующий функционал: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просмотр списка материалов,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добавление/удаление/редактирование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данных о материалах,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управление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списком возможных поставщиков материалов.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7203509" cy="49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336704" cy="49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139</Words>
  <Application>Microsoft Office PowerPoint</Application>
  <PresentationFormat>Экран (4:3)</PresentationFormat>
  <Paragraphs>28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«Компания по производству светильников «Светлячок»(подсистема работы с материалами)»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63</cp:revision>
  <dcterms:created xsi:type="dcterms:W3CDTF">2015-06-13T14:24:23Z</dcterms:created>
  <dcterms:modified xsi:type="dcterms:W3CDTF">2023-06-07T18:05:11Z</dcterms:modified>
</cp:coreProperties>
</file>