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61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4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5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F31F-B4A2-4288-B85E-FA28AF3A901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00FA-81E7-4FD2-AA18-8933EF841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0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60" y="2377987"/>
            <a:ext cx="3523280" cy="3523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351" y="836354"/>
            <a:ext cx="11471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ГАПОУ «ЗЕЛЕНОДОЛЬСКИЙ МЕХАНИЧЕСКИЙ КОЛЛЕДЖ»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988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</dc:creator>
  <cp:lastModifiedBy>Main</cp:lastModifiedBy>
  <cp:revision>2</cp:revision>
  <dcterms:created xsi:type="dcterms:W3CDTF">2024-02-06T06:25:52Z</dcterms:created>
  <dcterms:modified xsi:type="dcterms:W3CDTF">2024-02-06T06:36:23Z</dcterms:modified>
</cp:coreProperties>
</file>