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2" autoAdjust="0"/>
    <p:restoredTop sz="88000" autoAdjust="0"/>
  </p:normalViewPr>
  <p:slideViewPr>
    <p:cSldViewPr>
      <p:cViewPr varScale="1">
        <p:scale>
          <a:sx n="102" d="100"/>
          <a:sy n="10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17.06.2021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17.06.2021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17.06.2021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17.06.2021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17.06.2021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17.06.2021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17.06.2021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17.06.2021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17.06.2021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17.06.2021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17.06.2021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17.06.2021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 smtClean="0"/>
              <a:t>АИС </a:t>
            </a:r>
            <a:r>
              <a:rPr lang="ru-RU" sz="3600" b="1" u="sng" dirty="0" smtClean="0"/>
              <a:t>Студия йоги и </a:t>
            </a:r>
            <a:r>
              <a:rPr lang="ru-RU" sz="3600" b="1" u="sng" dirty="0" err="1" smtClean="0"/>
              <a:t>пилатеса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студентки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175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Шакировой К.И.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Сафиулин Р.Р.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автоматизации деятельности </a:t>
            </a:r>
            <a:r>
              <a:rPr lang="ru-RU" sz="2800" dirty="0" smtClean="0"/>
              <a:t>студии йоги и </a:t>
            </a:r>
            <a:r>
              <a:rPr lang="ru-RU" sz="2800" dirty="0" err="1" smtClean="0"/>
              <a:t>пилатеса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учёт абонементов</a:t>
            </a:r>
          </a:p>
          <a:p>
            <a:pPr marL="0" indent="0"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Font typeface="Wingdings" pitchFamily="2" charset="2"/>
              <a:buChar char="ü"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2944" y="52746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1548680" y="103186"/>
            <a:ext cx="8140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1600" dirty="0" smtClean="0"/>
              <a:t>СТРУКТУРНАЯ ОРГАНИЗАЦИЯ ДАННЫХ</a:t>
            </a:r>
            <a:endParaRPr lang="ru-RU" sz="16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01787" y="824230"/>
            <a:ext cx="6354589" cy="548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28800"/>
            <a:ext cx="5743128" cy="39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114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АИС Студия йоги и пилатеса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67</cp:revision>
  <dcterms:created xsi:type="dcterms:W3CDTF">2015-06-13T14:24:23Z</dcterms:created>
  <dcterms:modified xsi:type="dcterms:W3CDTF">2021-06-17T20:25:53Z</dcterms:modified>
</cp:coreProperties>
</file>