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FB023-8927-1B0B-B4FA-35A55FDC0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765F8F-5637-F10F-EEDA-DC8BD264E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5F056D-4C96-4B4C-77BD-3F87D509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C16AE-710F-95AA-C693-AEDEB9DA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979C0-2440-3642-B56A-C44DCFB4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52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0CD8B-F5CD-B3CB-C9B2-9EF4F78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D58ED1-2509-4951-A7BD-98858760E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F15E21-2EBD-88E9-311C-69809D1A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4F827E-DBD7-D7E4-A601-A8A4681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7A27D7-3978-A70F-B6E8-0E60CDD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06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A66256-E919-9F93-DC0D-DDDC2F025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549557-AFC0-20D7-F4A3-08FF93E4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A3C7E9-F260-D15C-0E1F-FD8FD996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B85113-CF58-6CC2-3F3A-BDE1A4FA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28A51-6D80-E3AB-6559-0088B87F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9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889A6-5246-AE09-F44F-9F6CA16E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31B2A-5C18-89E6-2572-28096A1E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60F20-4A7F-EC7F-88EE-7134DC61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4E666F-C183-8CFD-C721-7023E3CA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FC6465-932A-3361-AE5C-F14A8988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83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0A005-3B24-5A5B-8AB3-33EA6CC5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4E630-0158-D578-C6BF-499884F7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66DB92-7FB2-327E-9A62-D42D2251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355B24-4357-20D6-07B0-91C260C7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E4859-D26E-9C87-4E18-CB236907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D64C-7EB5-9265-B318-8DE74FF3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301E9-30AA-CAA5-5B29-7B0F0927E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C506C0-C5B4-2DDC-72DF-E649DBE88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4A3A30-3DF3-4F4B-AF1B-F59AEF48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B33507-77D3-57AF-077D-39862B1E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BC2F7D-CA1C-6F85-8164-CBB61C38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D346E-362B-DB3D-B109-DADB69F6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32D75E-B96F-0744-8A44-499FDBAB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B06F87-5189-F286-E4C2-9B768D4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1C3C05-E881-097C-9585-121861CA7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5547A7-81E0-0DCB-DC52-6A11D52D4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A27FF9-4D2E-D33B-D79C-119479DC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61F10F-A829-DBEB-D18A-38504624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06752D-2AD2-A074-F1E7-A204712A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87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9DB3F-BA32-6075-CA06-B7241117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958C1F-26B2-124C-44DB-D8528B1E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B52446-E86D-D77D-B9CA-B138D357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34D6B2-4615-0C8A-20DE-AA96113E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5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F6841B-4C92-6C5F-EA77-3186C81F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767367-CDCC-073A-58C5-F844E6F2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AF4FD-450A-BF93-017B-14067E24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3856C-98C8-44BC-14C2-CD05FE0C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6D1C5-F45E-0EDD-2ABC-CDE0969E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458CFE-5DD3-0378-5BCA-4EDD9E689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476074-6467-E3AE-04DF-A7E1EF01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22294F-BCEF-76FB-E93F-4D8AE67D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188BAA-79B6-0F95-808D-58362C74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9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B0F49-3A45-239B-7E60-66D411EA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CD3388-E0CF-3888-D3C9-1AED32FFF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40B79-5315-EB26-ED41-A7C7EAA29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4E8AD3-5CC8-8BF3-BD49-9A9E59C3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39B35-AC13-949E-1970-A949DD03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5BEAA-425C-868C-9080-D20556C4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1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99452-1D1C-6551-7393-CDCD06CD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78430C-5BFA-749F-8ABF-222BF787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4018D-4763-DC4B-BEE5-906D8C54F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992E-63AF-4DDF-BEFD-0F63EBD4A7B3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63ADE-9E63-BFEB-44BA-2F8FDAC6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C5F65-349C-F29A-2193-FDAF3D77C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94E9-913D-4DE3-B025-25705659B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6FD9CC-C5D0-BC80-5568-93A2610F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8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3543A2-AC11-FB3B-C063-CED4207C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0" y="1203960"/>
            <a:ext cx="4876800" cy="4876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2340E-A3A6-FCBB-7241-4C7A6086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+mn-lt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A2BE8-0AA9-EDF0-B35E-3A061FD94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914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Сейчас сложно найти по-настоящему интересные проекты. Чаще всего они банальные или старые. Также можно и сказать про чистоту кода и так далее. Сайт позволит быстро найти другие проекты, которые в свою очередь, где-то нашли другие люди. Можно будет посмотреть интересные реализации, подчерпнуть чего-то нового, вдохновиться в конце концов.</a:t>
            </a:r>
          </a:p>
          <a:p>
            <a:pPr marL="0" indent="0"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Потенциальные пользователи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Программисты, разработчики, дизайнеры и другие люди, создающие 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64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F53D7C-23CC-1E57-A6D8-A42F98EF0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3280" y="1027906"/>
            <a:ext cx="4876800" cy="4876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F8D2-48F3-B657-AC01-34B8F730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Функционал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92CAE-5AD9-E82E-0586-647FB2F9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85"/>
            <a:ext cx="745236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авторизация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пользователя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проектов по критериям «Новое», «Интересное», «Чистый код», «Красивый дизайн», «Хорошая оптимизация»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сортировка просмотра: новое (по дате) и лучшее (по оценкам)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добавление проектов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оценка и комментирование проектов, а также комментирование комментариев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Дополнительно: есть «карточка» для </a:t>
            </a: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показывающая некоторую информацию про репозиторий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3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85E1C-D407-1223-E28F-BD092C283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000" y="1027906"/>
            <a:ext cx="4876800" cy="4876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F41A3-5D16-5A71-0DD8-EE92F90B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047D3-4143-9E1F-6E00-2D8B1ED7B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93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необходимые для </a:t>
            </a:r>
            <a:r>
              <a:rPr lang="en-US" dirty="0"/>
              <a:t>flask(flask, </a:t>
            </a:r>
            <a:r>
              <a:rPr lang="en-US" dirty="0" err="1"/>
              <a:t>flask_wtf</a:t>
            </a:r>
            <a:r>
              <a:rPr lang="en-US" dirty="0"/>
              <a:t>, </a:t>
            </a:r>
            <a:r>
              <a:rPr lang="en-US" dirty="0" err="1"/>
              <a:t>flask_login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Requests</a:t>
            </a:r>
          </a:p>
          <a:p>
            <a:pPr marL="0" indent="0">
              <a:buNone/>
            </a:pPr>
            <a:r>
              <a:rPr lang="en-US" dirty="0"/>
              <a:t>Pillow</a:t>
            </a:r>
          </a:p>
          <a:p>
            <a:pPr marL="0" indent="0">
              <a:buNone/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Werkzeug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4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FD3A1-365A-0847-9735-F10FAB6C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Файловая структура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A01250-B52C-D280-DA0B-12698229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868" y="365125"/>
            <a:ext cx="2562583" cy="631595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EB4D3F0-C99E-E029-AA64-0D143DF3E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146812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8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7733C-6D55-7CF1-55CB-9D8C9C0C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Оценка завершённости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F8D0C-C715-2E45-A2BF-70CEBE00E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507480" cy="4768215"/>
          </a:xfrm>
        </p:spPr>
        <p:txBody>
          <a:bodyPr>
            <a:normAutofit/>
          </a:bodyPr>
          <a:lstStyle/>
          <a:p>
            <a:r>
              <a:rPr lang="ru-RU" dirty="0"/>
              <a:t>Весь обязательный функционал сайта сделан, также сделан и простенький дизайн.</a:t>
            </a:r>
          </a:p>
          <a:p>
            <a:r>
              <a:rPr lang="ru-RU" dirty="0"/>
              <a:t>Сайт залит на хостинг и работает.</a:t>
            </a:r>
          </a:p>
          <a:p>
            <a:r>
              <a:rPr lang="ru-RU" dirty="0"/>
              <a:t>Сайт хоть и простенький, но свою цель выполняет.</a:t>
            </a:r>
          </a:p>
          <a:p>
            <a:r>
              <a:rPr lang="ru-RU" dirty="0"/>
              <a:t>Было бы неплохо улучшить дизайн, сделать поиск по проектам, а также сделать работу с большим количеством источников (как с </a:t>
            </a:r>
            <a:r>
              <a:rPr lang="en-US" dirty="0" err="1"/>
              <a:t>github</a:t>
            </a:r>
            <a:r>
              <a:rPr lang="ru-RU" dirty="0"/>
              <a:t>), так же добавить больше проверок полей.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23A281-28B2-EB07-E9F3-E837B795A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2160" y="1447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1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A6EA64-6675-B2CC-C365-CBEA988F3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8605"/>
            <a:ext cx="6060440" cy="3408998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53FF5-22AF-F089-A6A6-6E539FE0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Скриншоты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D5C64F-0030-8444-D5DE-40591B87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60" y="1104106"/>
            <a:ext cx="6060440" cy="340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59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226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Актуальность</vt:lpstr>
      <vt:lpstr>Функционал сайта</vt:lpstr>
      <vt:lpstr>Технологии</vt:lpstr>
      <vt:lpstr>Файловая структура</vt:lpstr>
      <vt:lpstr>Оценка завершённости проекта</vt:lpstr>
      <vt:lpstr>Скриншоты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Руслан Шлынков</dc:creator>
  <cp:lastModifiedBy>Руслан Шлынков</cp:lastModifiedBy>
  <cp:revision>6</cp:revision>
  <dcterms:created xsi:type="dcterms:W3CDTF">2025-05-14T13:36:02Z</dcterms:created>
  <dcterms:modified xsi:type="dcterms:W3CDTF">2025-05-14T16:44:29Z</dcterms:modified>
</cp:coreProperties>
</file>