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C0B20E1-C60A-4B7B-BCF0-9D94A28D961C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5037DD8-4819-47C2-856E-D04339E1A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18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20E1-C60A-4B7B-BCF0-9D94A28D961C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DD8-4819-47C2-856E-D04339E1A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60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20E1-C60A-4B7B-BCF0-9D94A28D961C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DD8-4819-47C2-856E-D04339E1A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935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20E1-C60A-4B7B-BCF0-9D94A28D961C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DD8-4819-47C2-856E-D04339E1A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782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20E1-C60A-4B7B-BCF0-9D94A28D961C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DD8-4819-47C2-856E-D04339E1A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1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20E1-C60A-4B7B-BCF0-9D94A28D961C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DD8-4819-47C2-856E-D04339E1A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276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20E1-C60A-4B7B-BCF0-9D94A28D961C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DD8-4819-47C2-856E-D04339E1A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157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C0B20E1-C60A-4B7B-BCF0-9D94A28D961C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DD8-4819-47C2-856E-D04339E1A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52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C0B20E1-C60A-4B7B-BCF0-9D94A28D961C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DD8-4819-47C2-856E-D04339E1A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14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20E1-C60A-4B7B-BCF0-9D94A28D961C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DD8-4819-47C2-856E-D04339E1A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54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20E1-C60A-4B7B-BCF0-9D94A28D961C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DD8-4819-47C2-856E-D04339E1A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75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20E1-C60A-4B7B-BCF0-9D94A28D961C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DD8-4819-47C2-856E-D04339E1A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78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20E1-C60A-4B7B-BCF0-9D94A28D961C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DD8-4819-47C2-856E-D04339E1A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59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20E1-C60A-4B7B-BCF0-9D94A28D961C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DD8-4819-47C2-856E-D04339E1A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29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20E1-C60A-4B7B-BCF0-9D94A28D961C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DD8-4819-47C2-856E-D04339E1A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55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20E1-C60A-4B7B-BCF0-9D94A28D961C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DD8-4819-47C2-856E-D04339E1A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73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20E1-C60A-4B7B-BCF0-9D94A28D961C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DD8-4819-47C2-856E-D04339E1A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88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C0B20E1-C60A-4B7B-BCF0-9D94A28D961C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5037DD8-4819-47C2-856E-D04339E1A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99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«</a:t>
            </a:r>
            <a:r>
              <a:rPr lang="en-US" dirty="0" smtClean="0"/>
              <a:t>Rush and Shoot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273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484"/>
            <a:ext cx="12192000" cy="686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Игровой процесс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6480" y="2391233"/>
            <a:ext cx="33001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Если уровень здоровья персонажа стал равным 0 то появляется окно «</a:t>
            </a:r>
            <a:r>
              <a:rPr lang="en-US" sz="2000" dirty="0" smtClean="0"/>
              <a:t>GAME OVER</a:t>
            </a:r>
            <a:r>
              <a:rPr lang="ru-RU" sz="2000" dirty="0" smtClean="0"/>
              <a:t>»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732" y="1777460"/>
            <a:ext cx="7554237" cy="508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4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Авторизация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58869" cy="3416300"/>
          </a:xfrm>
        </p:spPr>
        <p:txBody>
          <a:bodyPr>
            <a:normAutofit/>
          </a:bodyPr>
          <a:lstStyle/>
          <a:p>
            <a:pPr algn="just"/>
            <a:r>
              <a:rPr lang="ru-RU" sz="2000" dirty="0" smtClean="0"/>
              <a:t>Запуск программы из файла </a:t>
            </a:r>
            <a:r>
              <a:rPr lang="en-US" sz="2000" dirty="0" smtClean="0"/>
              <a:t>main.p</a:t>
            </a:r>
            <a:r>
              <a:rPr lang="en-US" sz="2000" dirty="0"/>
              <a:t>y</a:t>
            </a:r>
            <a:endParaRPr lang="en-US" sz="2000" dirty="0" smtClean="0"/>
          </a:p>
          <a:p>
            <a:pPr algn="just"/>
            <a:r>
              <a:rPr lang="ru-RU" sz="2000" dirty="0" smtClean="0"/>
              <a:t>Окно авторизации сделано на </a:t>
            </a:r>
            <a:r>
              <a:rPr lang="en-US" sz="2000" dirty="0" smtClean="0"/>
              <a:t>Pyqt5</a:t>
            </a:r>
            <a:r>
              <a:rPr lang="ru-RU" sz="2000" dirty="0" smtClean="0"/>
              <a:t>. Сначала пользователь должен зарегистрироваться. При регистрации происходит запрос к БД на </a:t>
            </a:r>
            <a:r>
              <a:rPr lang="en-US" sz="2000" dirty="0" err="1" smtClean="0"/>
              <a:t>sqlite</a:t>
            </a:r>
            <a:r>
              <a:rPr lang="ru-RU" sz="2000" dirty="0" smtClean="0"/>
              <a:t> с проверкой на дубликат. Если все </a:t>
            </a:r>
            <a:r>
              <a:rPr lang="en-US" sz="2000" dirty="0" smtClean="0"/>
              <a:t>OK</a:t>
            </a:r>
            <a:r>
              <a:rPr lang="ru-RU" sz="2000" dirty="0" smtClean="0"/>
              <a:t> то создается новая запись в БД. При входе также производится проверка логина и пароля через запрос к БД. Если все успешно запускается главное меню игры и в таблице БД меняется текущий пользователь.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1903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30218" y="2509015"/>
            <a:ext cx="5580670" cy="3919848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Selected_user</a:t>
            </a:r>
            <a:r>
              <a:rPr lang="ru-RU" sz="2000" dirty="0" smtClean="0"/>
              <a:t> – текущий пользователь</a:t>
            </a:r>
            <a:endParaRPr lang="en-US" sz="2000" dirty="0" smtClean="0"/>
          </a:p>
          <a:p>
            <a:r>
              <a:rPr lang="en-US" sz="2000" dirty="0" smtClean="0"/>
              <a:t>Users –</a:t>
            </a:r>
            <a:r>
              <a:rPr lang="ru-RU" sz="2000" dirty="0" smtClean="0"/>
              <a:t> зарегистрированные пользователи</a:t>
            </a:r>
          </a:p>
          <a:p>
            <a:r>
              <a:rPr lang="en-US" sz="2000" dirty="0" smtClean="0"/>
              <a:t>Records</a:t>
            </a:r>
            <a:r>
              <a:rPr lang="ru-RU" sz="2000" dirty="0" smtClean="0"/>
              <a:t> – результаты игр пользователей</a:t>
            </a:r>
          </a:p>
          <a:p>
            <a:r>
              <a:rPr lang="en-US" sz="2000" dirty="0" err="1" smtClean="0"/>
              <a:t>User_settings</a:t>
            </a:r>
            <a:r>
              <a:rPr lang="ru-RU" sz="2000" dirty="0" smtClean="0"/>
              <a:t> – настройки пользователя (выбранный персонаж)</a:t>
            </a:r>
          </a:p>
          <a:p>
            <a:r>
              <a:rPr lang="en-US" sz="2000" dirty="0" smtClean="0"/>
              <a:t>Models</a:t>
            </a:r>
            <a:r>
              <a:rPr lang="ru-RU" sz="2000" dirty="0" smtClean="0"/>
              <a:t> – хранится модель персонажа и соответствующая ему картинка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57" y="2221516"/>
            <a:ext cx="3767067" cy="449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6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Главное меню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Главное меню содержит:</a:t>
            </a:r>
          </a:p>
          <a:p>
            <a:r>
              <a:rPr lang="en-US" dirty="0" smtClean="0"/>
              <a:t>PLAY</a:t>
            </a:r>
          </a:p>
          <a:p>
            <a:r>
              <a:rPr lang="en-US" dirty="0" smtClean="0"/>
              <a:t>OPTIONS</a:t>
            </a:r>
          </a:p>
          <a:p>
            <a:r>
              <a:rPr lang="en-US" dirty="0" smtClean="0"/>
              <a:t>LEAD</a:t>
            </a:r>
          </a:p>
          <a:p>
            <a:r>
              <a:rPr lang="en-US" dirty="0" smtClean="0"/>
              <a:t>EXIT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012" y="1799852"/>
            <a:ext cx="7220932" cy="47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2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</a:t>
            </a:r>
            <a:r>
              <a:rPr lang="en-US" dirty="0" smtClean="0"/>
              <a:t>PLAY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Перед началом игры пользователю предлагают выбрать уровень, пока в игре только 2 уровня</a:t>
            </a:r>
          </a:p>
          <a:p>
            <a:pPr marL="0" indent="0">
              <a:buNone/>
            </a:pPr>
            <a:r>
              <a:rPr lang="ru-RU" dirty="0" smtClean="0"/>
              <a:t>Также можно вернуться </a:t>
            </a:r>
          </a:p>
          <a:p>
            <a:pPr marL="0" indent="0">
              <a:buNone/>
            </a:pPr>
            <a:r>
              <a:rPr lang="ru-RU" dirty="0"/>
              <a:t>о</a:t>
            </a:r>
            <a:r>
              <a:rPr lang="ru-RU" dirty="0" smtClean="0"/>
              <a:t>братно в главное меню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680" y="2401266"/>
            <a:ext cx="6055277" cy="405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91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</a:t>
            </a:r>
            <a:r>
              <a:rPr lang="en-US" dirty="0" smtClean="0"/>
              <a:t>OPTIONS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15819"/>
            <a:ext cx="4996992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Окно предлагает выбрать нам одно из представленных персонажей. Отличаются они только внешне. Как только пользователь меняет персонажа происходит запрос к БД</a:t>
            </a:r>
            <a:r>
              <a:rPr lang="en-US" dirty="0" smtClean="0"/>
              <a:t> </a:t>
            </a:r>
            <a:r>
              <a:rPr lang="ru-RU" dirty="0" smtClean="0"/>
              <a:t>который меняет картинку игрока на игровом поле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192" y="1825625"/>
            <a:ext cx="5720874" cy="377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6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</a:t>
            </a:r>
            <a:r>
              <a:rPr lang="en-US" dirty="0" smtClean="0"/>
              <a:t>LEAD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8517" y="2419514"/>
            <a:ext cx="3997751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Делает запрос к БД к таблице </a:t>
            </a:r>
            <a:r>
              <a:rPr lang="en-US" dirty="0" smtClean="0"/>
              <a:t>scores</a:t>
            </a:r>
            <a:r>
              <a:rPr lang="ru-RU" dirty="0" smtClean="0"/>
              <a:t> откуда берет топ-10 результатов разных игроков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951" y="1467407"/>
            <a:ext cx="7097403" cy="448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29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</a:t>
            </a:r>
            <a:r>
              <a:rPr lang="en-US" dirty="0" smtClean="0"/>
              <a:t>EXIT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Окно просто завершает работу игры.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3937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Игровой процесс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6164" y="2490378"/>
            <a:ext cx="9798992" cy="3416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smtClean="0"/>
              <a:t>После выбора уровня нужно на игровом поле появляются враги и сам игрок. Картинка для врагов выбирается случайным образом из списка. Враги будут направляться в сторону персонажа. У игрока есть оружие которым он может наносить урон врагам. Если он нанес достаточно урона враг «умирает» и пропадает с игрового поля. Как только все враги пропали вызывается новая волна, которая случайным образом будет новых врагов. С каждой новой волной будет на 1 врага больше. За каждого «убитого» врага будет +15 очков. Если враг подобрался близко к игроку, уровень здоровья игрока будет снижаться от каждого попадания врага по его </a:t>
            </a:r>
            <a:r>
              <a:rPr lang="ru-RU" sz="2000" dirty="0" err="1" smtClean="0"/>
              <a:t>хитбоксу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68603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TM02900722[[fn=Ион (конференц-зал)]]</Template>
  <TotalTime>25</TotalTime>
  <Words>324</Words>
  <Application>Microsoft Office PowerPoint</Application>
  <PresentationFormat>Широкоэкранный</PresentationFormat>
  <Paragraphs>30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Совет директоров</vt:lpstr>
      <vt:lpstr>Игра «Rush and Shoot»</vt:lpstr>
      <vt:lpstr>Авторизация</vt:lpstr>
      <vt:lpstr>Схема БД</vt:lpstr>
      <vt:lpstr>Главное меню</vt:lpstr>
      <vt:lpstr>Окно PLAY</vt:lpstr>
      <vt:lpstr>Окно OPTIONS</vt:lpstr>
      <vt:lpstr>Окно LEAD</vt:lpstr>
      <vt:lpstr>Окно EXIT</vt:lpstr>
      <vt:lpstr>Игровой процесс</vt:lpstr>
      <vt:lpstr>Презентация PowerPoint</vt:lpstr>
      <vt:lpstr>Игровой процесс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«Rush and Shoot»</dc:title>
  <dc:creator>2020PC</dc:creator>
  <cp:lastModifiedBy>2020PC</cp:lastModifiedBy>
  <cp:revision>6</cp:revision>
  <dcterms:created xsi:type="dcterms:W3CDTF">2024-03-24T09:58:17Z</dcterms:created>
  <dcterms:modified xsi:type="dcterms:W3CDTF">2024-03-24T11:22:28Z</dcterms:modified>
</cp:coreProperties>
</file>