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61679a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61679a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61679a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61679a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TelegramBot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 реальной жизни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telebot - отвечает за организацию программного бота под телеграм</a:t>
            </a:r>
            <a:br>
              <a:rPr lang="ru"/>
            </a:br>
            <a:r>
              <a:rPr lang="ru"/>
              <a:t>sqlite3 - база данных</a:t>
            </a:r>
            <a:br>
              <a:rPr lang="ru"/>
            </a:br>
            <a:r>
              <a:rPr lang="ru"/>
              <a:t>traceback - библиотека для отладки ошибок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Суть игры, заработать как можно больше средств. В этом поможет, такие вещи как работа, бизнес, казино. Так же для совместной игры в боте есть секты, туда можно вступить для объеденения.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