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Marivo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Разработчики: </a:t>
            </a:r>
            <a:r>
              <a:rPr lang="ru-RU" dirty="0" err="1" smtClean="0"/>
              <a:t>Шафеев</a:t>
            </a:r>
            <a:r>
              <a:rPr lang="ru-RU" dirty="0" smtClean="0"/>
              <a:t> Руслан, Харламов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9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Ремейк оригинальной игры </a:t>
            </a:r>
            <a:r>
              <a:rPr lang="en-US" sz="3200" dirty="0" smtClean="0"/>
              <a:t>Super Mario Bros </a:t>
            </a:r>
            <a:r>
              <a:rPr lang="ru-RU" sz="3200" dirty="0" smtClean="0"/>
              <a:t>от </a:t>
            </a:r>
            <a:r>
              <a:rPr lang="en-US" sz="3200" dirty="0" smtClean="0"/>
              <a:t>Nintendo</a:t>
            </a:r>
          </a:p>
          <a:p>
            <a:r>
              <a:rPr lang="ru-RU" sz="3200" dirty="0" smtClean="0"/>
              <a:t>В игре имеются 2 уровня: первый – оригинальный, второй – собственный</a:t>
            </a:r>
          </a:p>
        </p:txBody>
      </p:sp>
    </p:spTree>
    <p:extLst>
      <p:ext uri="{BB962C8B-B14F-4D97-AF65-F5344CB8AC3E}">
        <p14:creationId xmlns:p14="http://schemas.microsoft.com/office/powerpoint/2010/main" val="24833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 с использованием библиотеки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Имеются состояния: маленький Марио, большой и Огненный, который умеет стрелять </a:t>
            </a:r>
            <a:r>
              <a:rPr lang="ru-RU" dirty="0" err="1" smtClean="0"/>
              <a:t>фаерболами</a:t>
            </a:r>
            <a:endParaRPr lang="ru-RU" dirty="0" smtClean="0"/>
          </a:p>
          <a:p>
            <a:r>
              <a:rPr lang="ru-RU" dirty="0" smtClean="0"/>
              <a:t>Анимация делается путем покадровой обработки изображений </a:t>
            </a:r>
            <a:r>
              <a:rPr lang="en-US" dirty="0" smtClean="0"/>
              <a:t>Mario.png (</a:t>
            </a:r>
            <a:r>
              <a:rPr lang="ru-RU" dirty="0" smtClean="0"/>
              <a:t>для маленького)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Big_Mario.png (</a:t>
            </a:r>
            <a:r>
              <a:rPr lang="ru-RU" dirty="0" smtClean="0"/>
              <a:t>для большого)</a:t>
            </a:r>
            <a:endParaRPr lang="ru-RU" dirty="0"/>
          </a:p>
          <a:p>
            <a:r>
              <a:rPr lang="ru-RU" dirty="0" smtClean="0"/>
              <a:t>Одушевленные объекты рисуют по 4-м сторонам вокруг себя спрайты, с помощью которых происходит продвинутая обработка коллизий. </a:t>
            </a:r>
            <a:endParaRPr lang="en-US" dirty="0" smtClean="0"/>
          </a:p>
          <a:p>
            <a:r>
              <a:rPr lang="ru-RU" dirty="0" smtClean="0"/>
              <a:t>Карты хранятся в </a:t>
            </a:r>
            <a:r>
              <a:rPr lang="en-US" dirty="0" smtClean="0"/>
              <a:t>JSON-</a:t>
            </a:r>
            <a:r>
              <a:rPr lang="ru-RU" dirty="0" smtClean="0"/>
              <a:t>файлах</a:t>
            </a:r>
          </a:p>
          <a:p>
            <a:r>
              <a:rPr lang="ru-RU" dirty="0"/>
              <a:t>Спрайты создавались так, что можно без особого труда </a:t>
            </a:r>
            <a:r>
              <a:rPr lang="ru-RU" dirty="0" smtClean="0"/>
              <a:t>создавать </a:t>
            </a:r>
            <a:r>
              <a:rPr lang="ru-RU" dirty="0"/>
              <a:t>карты в других мирах – подземном, подводном, </a:t>
            </a:r>
            <a:r>
              <a:rPr lang="ru-RU" dirty="0" smtClean="0"/>
              <a:t>замке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9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r>
              <a:rPr lang="en-US" dirty="0" smtClean="0"/>
              <a:t> </a:t>
            </a:r>
            <a:r>
              <a:rPr lang="ru-RU" dirty="0" smtClean="0"/>
              <a:t>и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9433317" cy="4488405"/>
          </a:xfrm>
        </p:spPr>
        <p:txBody>
          <a:bodyPr>
            <a:normAutofit/>
          </a:bodyPr>
          <a:lstStyle/>
          <a:p>
            <a:r>
              <a:rPr lang="en-US" dirty="0" err="1" smtClean="0"/>
              <a:t>BaseCharacter</a:t>
            </a:r>
            <a:r>
              <a:rPr lang="ru-RU" dirty="0" smtClean="0"/>
              <a:t> – гравитация, ограничение скорости падения, коллизии персонажей</a:t>
            </a:r>
          </a:p>
          <a:p>
            <a:r>
              <a:rPr lang="en-US" dirty="0" smtClean="0"/>
              <a:t>Castle, </a:t>
            </a:r>
            <a:r>
              <a:rPr lang="en-US" dirty="0" err="1" smtClean="0"/>
              <a:t>FlagPole</a:t>
            </a:r>
            <a:r>
              <a:rPr lang="en-US" dirty="0" smtClean="0"/>
              <a:t>, Flag – </a:t>
            </a:r>
            <a:r>
              <a:rPr lang="ru-RU" dirty="0" smtClean="0"/>
              <a:t>замок</a:t>
            </a:r>
            <a:r>
              <a:rPr lang="en-US" dirty="0" smtClean="0"/>
              <a:t>, </a:t>
            </a:r>
            <a:r>
              <a:rPr lang="ru-RU" dirty="0" err="1" smtClean="0"/>
              <a:t>флагшкок</a:t>
            </a:r>
            <a:r>
              <a:rPr lang="ru-RU" dirty="0" smtClean="0"/>
              <a:t>, флаг в конце уровня</a:t>
            </a:r>
            <a:endParaRPr lang="en-US" dirty="0" smtClean="0"/>
          </a:p>
          <a:p>
            <a:r>
              <a:rPr lang="en-US" dirty="0" err="1" smtClean="0"/>
              <a:t>Goomba</a:t>
            </a:r>
            <a:r>
              <a:rPr lang="en-US" dirty="0" smtClean="0"/>
              <a:t>, </a:t>
            </a:r>
            <a:r>
              <a:rPr lang="en-US" dirty="0" err="1" smtClean="0"/>
              <a:t>Koopa</a:t>
            </a:r>
            <a:r>
              <a:rPr lang="en-US" dirty="0" smtClean="0"/>
              <a:t>, </a:t>
            </a:r>
            <a:r>
              <a:rPr lang="en-US" dirty="0" err="1" smtClean="0"/>
              <a:t>JumpingKoopa</a:t>
            </a:r>
            <a:r>
              <a:rPr lang="en-US" dirty="0" smtClean="0"/>
              <a:t> – </a:t>
            </a:r>
            <a:r>
              <a:rPr lang="ru-RU" dirty="0" smtClean="0"/>
              <a:t>враги</a:t>
            </a:r>
          </a:p>
          <a:p>
            <a:r>
              <a:rPr lang="en-US" dirty="0" smtClean="0"/>
              <a:t>Items – </a:t>
            </a:r>
            <a:r>
              <a:rPr lang="ru-RU" dirty="0" smtClean="0"/>
              <a:t>различные бонусы, появляющиеся из блоков и находящиеся на карте</a:t>
            </a:r>
          </a:p>
          <a:p>
            <a:r>
              <a:rPr lang="en-US" dirty="0" smtClean="0"/>
              <a:t>Map, </a:t>
            </a:r>
            <a:r>
              <a:rPr lang="en-US" dirty="0" err="1"/>
              <a:t>MapBase</a:t>
            </a:r>
            <a:r>
              <a:rPr lang="en-US" dirty="0" smtClean="0"/>
              <a:t> – </a:t>
            </a:r>
            <a:r>
              <a:rPr lang="ru-RU" dirty="0" smtClean="0"/>
              <a:t>загрузка и преобразование </a:t>
            </a:r>
            <a:r>
              <a:rPr lang="en-US" dirty="0" smtClean="0"/>
              <a:t>JSON </a:t>
            </a:r>
            <a:r>
              <a:rPr lang="ru-RU" dirty="0" smtClean="0"/>
              <a:t>в спрайты</a:t>
            </a:r>
            <a:r>
              <a:rPr lang="en-US" dirty="0" smtClean="0"/>
              <a:t>, </a:t>
            </a:r>
            <a:r>
              <a:rPr lang="ru-RU" dirty="0" smtClean="0"/>
              <a:t>хранение отдельных объектов для удобного доступа из других модулей</a:t>
            </a:r>
            <a:endParaRPr lang="en-US" dirty="0" smtClean="0"/>
          </a:p>
          <a:p>
            <a:r>
              <a:rPr lang="en-US" dirty="0" smtClean="0"/>
              <a:t>Player - </a:t>
            </a:r>
            <a:r>
              <a:rPr lang="ru-RU" dirty="0"/>
              <a:t>Собственно, сам Марио. Имеет множество состояний, </a:t>
            </a:r>
            <a:r>
              <a:rPr lang="ru-RU" dirty="0" err="1"/>
              <a:t>анимаций</a:t>
            </a:r>
            <a:r>
              <a:rPr lang="ru-RU" dirty="0"/>
              <a:t>, инерцию, занимается проверками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столкновения </a:t>
            </a:r>
            <a:r>
              <a:rPr lang="ru-RU" dirty="0"/>
              <a:t>с врагами, блоками, </a:t>
            </a:r>
            <a:r>
              <a:rPr lang="ru-RU" dirty="0" smtClean="0"/>
              <a:t>замком</a:t>
            </a:r>
            <a:endParaRPr lang="en-US" dirty="0" smtClean="0"/>
          </a:p>
          <a:p>
            <a:r>
              <a:rPr lang="en-US" dirty="0" smtClean="0"/>
              <a:t>Tiles, Tube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err="1" smtClean="0"/>
              <a:t>тайлы</a:t>
            </a:r>
            <a:r>
              <a:rPr lang="ru-RU" dirty="0" smtClean="0"/>
              <a:t>, частицы, создающиеся при их разрушении</a:t>
            </a:r>
            <a:endParaRPr lang="en-US" dirty="0" smtClean="0"/>
          </a:p>
          <a:p>
            <a:r>
              <a:rPr lang="en-US" dirty="0" smtClean="0"/>
              <a:t>Utilities – </a:t>
            </a:r>
            <a:r>
              <a:rPr lang="ru-RU" dirty="0"/>
              <a:t>и</a:t>
            </a:r>
            <a:r>
              <a:rPr lang="ru-RU" dirty="0" smtClean="0"/>
              <a:t>гровые константы, интерфейс, камера, функции для работы с изображениями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1341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ru-RU" dirty="0"/>
              <a:t>для доработки и 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101115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Звуки</a:t>
            </a:r>
          </a:p>
          <a:p>
            <a:r>
              <a:rPr lang="ru-RU" sz="2800" dirty="0" smtClean="0"/>
              <a:t>Создание таблицы рекордов</a:t>
            </a:r>
          </a:p>
          <a:p>
            <a:r>
              <a:rPr lang="ru-RU" sz="2800" dirty="0" smtClean="0"/>
              <a:t>Редактор </a:t>
            </a:r>
            <a:r>
              <a:rPr lang="ru-RU" sz="2800" dirty="0" smtClean="0"/>
              <a:t>уровней</a:t>
            </a:r>
            <a:endParaRPr lang="en-US" sz="2800" dirty="0" smtClean="0"/>
          </a:p>
          <a:p>
            <a:r>
              <a:rPr lang="ru-RU" sz="2800" dirty="0" smtClean="0"/>
              <a:t>Меню </a:t>
            </a:r>
            <a:r>
              <a:rPr lang="ru-RU" sz="2800" dirty="0" err="1" smtClean="0"/>
              <a:t>читов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982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241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Super Marivo</vt:lpstr>
      <vt:lpstr>Описание</vt:lpstr>
      <vt:lpstr>Описание реализации</vt:lpstr>
      <vt:lpstr>Модули и классы</vt:lpstr>
      <vt:lpstr>Возможности для доработки и 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Marivo</dc:title>
  <dc:creator>Пользователь Windows</dc:creator>
  <cp:lastModifiedBy>Пользователь Windows</cp:lastModifiedBy>
  <cp:revision>12</cp:revision>
  <dcterms:created xsi:type="dcterms:W3CDTF">2019-02-13T14:27:13Z</dcterms:created>
  <dcterms:modified xsi:type="dcterms:W3CDTF">2019-02-16T14:03:29Z</dcterms:modified>
</cp:coreProperties>
</file>