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Marivo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Разработчики: </a:t>
            </a:r>
            <a:r>
              <a:rPr lang="ru-RU" dirty="0" err="1" smtClean="0"/>
              <a:t>Шафеев</a:t>
            </a:r>
            <a:r>
              <a:rPr lang="ru-RU" dirty="0" smtClean="0"/>
              <a:t> Руслан, Харламов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9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Порт оригинальной игры </a:t>
            </a:r>
            <a:r>
              <a:rPr lang="en-US" sz="3200" dirty="0" smtClean="0"/>
              <a:t>Super Mario Bros </a:t>
            </a:r>
            <a:r>
              <a:rPr lang="ru-RU" sz="3200" dirty="0" smtClean="0"/>
              <a:t>от </a:t>
            </a:r>
            <a:r>
              <a:rPr lang="en-US" sz="3200" dirty="0" smtClean="0"/>
              <a:t>Nintendo</a:t>
            </a:r>
          </a:p>
          <a:p>
            <a:r>
              <a:rPr lang="ru-RU" sz="3200" dirty="0" smtClean="0"/>
              <a:t>В игре имеются 2 уровня: первый – оригинальный, второй – собственный</a:t>
            </a:r>
          </a:p>
        </p:txBody>
      </p:sp>
    </p:spTree>
    <p:extLst>
      <p:ext uri="{BB962C8B-B14F-4D97-AF65-F5344CB8AC3E}">
        <p14:creationId xmlns:p14="http://schemas.microsoft.com/office/powerpoint/2010/main" val="248332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Марио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это объект класса </a:t>
            </a:r>
            <a:r>
              <a:rPr lang="en-US" dirty="0" smtClean="0"/>
              <a:t>Player</a:t>
            </a:r>
            <a:r>
              <a:rPr lang="ru-RU" dirty="0" smtClean="0"/>
              <a:t>, наследованный от </a:t>
            </a:r>
            <a:r>
              <a:rPr lang="en-US" dirty="0" err="1" smtClean="0"/>
              <a:t>BaseCharacter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Имеются состояния: маленький </a:t>
            </a:r>
            <a:r>
              <a:rPr lang="ru-RU" dirty="0" err="1" smtClean="0"/>
              <a:t>марио</a:t>
            </a:r>
            <a:r>
              <a:rPr lang="ru-RU" dirty="0" smtClean="0"/>
              <a:t>, большой и пожарник, который умеет стрелять </a:t>
            </a:r>
            <a:r>
              <a:rPr lang="ru-RU" dirty="0" err="1" smtClean="0"/>
              <a:t>фаерболами</a:t>
            </a:r>
            <a:endParaRPr lang="ru-RU" dirty="0" smtClean="0"/>
          </a:p>
          <a:p>
            <a:r>
              <a:rPr lang="ru-RU" dirty="0" smtClean="0"/>
              <a:t>Анимация делается путем покадровой обработки изображений </a:t>
            </a:r>
            <a:r>
              <a:rPr lang="en-US" dirty="0" smtClean="0"/>
              <a:t>Mario.png (</a:t>
            </a:r>
            <a:r>
              <a:rPr lang="ru-RU" dirty="0" smtClean="0"/>
              <a:t>для маленького)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Big_Mario.png (</a:t>
            </a:r>
            <a:r>
              <a:rPr lang="ru-RU" dirty="0" smtClean="0"/>
              <a:t>для большого)</a:t>
            </a:r>
            <a:endParaRPr lang="ru-RU" dirty="0"/>
          </a:p>
          <a:p>
            <a:r>
              <a:rPr lang="ru-RU" dirty="0" smtClean="0"/>
              <a:t>Удобнее было обрабатывать все события именно в классе </a:t>
            </a:r>
            <a:r>
              <a:rPr lang="en-US" dirty="0" smtClean="0"/>
              <a:t>Player, </a:t>
            </a:r>
            <a:r>
              <a:rPr lang="ru-RU" dirty="0" smtClean="0"/>
              <a:t>чтобы не захламлять </a:t>
            </a:r>
            <a:r>
              <a:rPr lang="en-US" dirty="0" smtClean="0"/>
              <a:t>Main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9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Goomba</a:t>
            </a:r>
            <a:r>
              <a:rPr lang="en-US" dirty="0" smtClean="0"/>
              <a:t>						</a:t>
            </a:r>
            <a:r>
              <a:rPr lang="en-US" dirty="0" err="1" smtClean="0"/>
              <a:t>Koopa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JumpingKoopa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 descr="Tetris DS - Super &lt;strong&gt;Mario&lt;/strong&gt; Wiki, the &lt;strong&gt;Mario&lt;/strong&gt;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3" y="2944611"/>
            <a:ext cx="1887806" cy="1727142"/>
          </a:xfrm>
          <a:prstGeom prst="rect">
            <a:avLst/>
          </a:prstGeom>
        </p:spPr>
      </p:pic>
      <p:pic>
        <p:nvPicPr>
          <p:cNvPr id="6" name="Рисунок 5" descr="Category:Tetris DS Images - Super &lt;strong&gt;Mario&lt;/strong&gt; Wiki, the &lt;strong&gt;Mario&lt;/strong&gt;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12978"/>
            <a:ext cx="1341384" cy="1858775"/>
          </a:xfrm>
          <a:prstGeom prst="rect">
            <a:avLst/>
          </a:prstGeom>
        </p:spPr>
      </p:pic>
      <p:pic>
        <p:nvPicPr>
          <p:cNvPr id="7" name="Рисунок 6" descr="Super Mario Bros. 3/Enemies — StrategyWiki, the video gam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84" y="2812978"/>
            <a:ext cx="1493113" cy="18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объекты класса </a:t>
            </a:r>
            <a:r>
              <a:rPr lang="en-US" dirty="0" err="1" smtClean="0"/>
              <a:t>TilesBase</a:t>
            </a:r>
            <a:r>
              <a:rPr lang="en-US" dirty="0"/>
              <a:t> </a:t>
            </a:r>
            <a:r>
              <a:rPr lang="en-US" dirty="0" smtClean="0"/>
              <a:t>&lt;- Sprite</a:t>
            </a:r>
            <a:endParaRPr lang="ru-RU" dirty="0" smtClean="0"/>
          </a:p>
          <a:p>
            <a:r>
              <a:rPr lang="ru-RU" dirty="0" smtClean="0"/>
              <a:t>Для каждого блока создан свой класс, так как у них уникальные действия, анимации и т.д.</a:t>
            </a:r>
          </a:p>
          <a:p>
            <a:r>
              <a:rPr lang="ru-RU" dirty="0" smtClean="0"/>
              <a:t>Из блока типа </a:t>
            </a:r>
            <a:r>
              <a:rPr lang="en-US" dirty="0" smtClean="0"/>
              <a:t>Quest </a:t>
            </a:r>
            <a:r>
              <a:rPr lang="ru-RU" dirty="0" smtClean="0"/>
              <a:t>Марио может выбить монету, гриб роста, гриб жизни, звезду, дающую неуязвимость, и цветок, превращающий большого Марио в пожарника</a:t>
            </a:r>
          </a:p>
          <a:p>
            <a:r>
              <a:rPr lang="ru-RU" dirty="0" smtClean="0"/>
              <a:t>Также на первом уровне имеются особенные блоки: невидимый, дающий гриб жизни, и кирпич, дающий монетки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7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объект класса </a:t>
            </a:r>
            <a:r>
              <a:rPr lang="en-US" dirty="0" smtClean="0"/>
              <a:t>Level#,</a:t>
            </a:r>
            <a:r>
              <a:rPr lang="ru-RU" dirty="0" smtClean="0"/>
              <a:t> наследованный от </a:t>
            </a:r>
            <a:r>
              <a:rPr lang="en-US" dirty="0" err="1" smtClean="0"/>
              <a:t>MapBase</a:t>
            </a:r>
            <a:endParaRPr lang="en-US" dirty="0" smtClean="0"/>
          </a:p>
          <a:p>
            <a:r>
              <a:rPr lang="ru-RU" dirty="0" smtClean="0"/>
              <a:t>Принимает в себя размеры, а затем добавляются блоки, декорации, враги и т.д..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Map </a:t>
            </a:r>
            <a:r>
              <a:rPr lang="ru-RU" dirty="0" smtClean="0"/>
              <a:t>занимается переключением уровня (заново загружать текущий при смерти, загружать следующий при прохождении уровня)</a:t>
            </a:r>
          </a:p>
          <a:p>
            <a:r>
              <a:rPr lang="ru-RU" dirty="0" smtClean="0"/>
              <a:t>Все объекты на карте хранятся в словарях </a:t>
            </a:r>
            <a:r>
              <a:rPr lang="en-US" dirty="0" smtClean="0"/>
              <a:t>{y: [(x, </a:t>
            </a:r>
            <a:r>
              <a:rPr lang="en-US" dirty="0" err="1" smtClean="0"/>
              <a:t>params</a:t>
            </a:r>
            <a:r>
              <a:rPr lang="en-US" dirty="0"/>
              <a:t>)</a:t>
            </a:r>
            <a:r>
              <a:rPr lang="en-US" dirty="0" smtClean="0"/>
              <a:t>, …]}</a:t>
            </a:r>
            <a:r>
              <a:rPr lang="ru-RU" dirty="0" smtClean="0"/>
              <a:t> в </a:t>
            </a:r>
            <a:r>
              <a:rPr lang="ru-RU" dirty="0" err="1" smtClean="0"/>
              <a:t>соответствущих</a:t>
            </a:r>
            <a:r>
              <a:rPr lang="ru-RU" dirty="0" smtClean="0"/>
              <a:t> классах </a:t>
            </a:r>
            <a:r>
              <a:rPr lang="en-US" dirty="0" smtClean="0"/>
              <a:t>Level#</a:t>
            </a:r>
            <a:endParaRPr lang="ru-RU" dirty="0" smtClean="0"/>
          </a:p>
          <a:p>
            <a:r>
              <a:rPr lang="ru-RU" dirty="0" smtClean="0"/>
              <a:t>Если развивать далее игру, то карты стоит хранить в виде файлов </a:t>
            </a:r>
            <a:r>
              <a:rPr lang="en-US" dirty="0" smtClean="0"/>
              <a:t>JSON </a:t>
            </a:r>
            <a:r>
              <a:rPr lang="ru-RU" dirty="0" smtClean="0"/>
              <a:t>или </a:t>
            </a:r>
            <a:r>
              <a:rPr lang="ru-RU" dirty="0" err="1" smtClean="0"/>
              <a:t>человекочитаемом</a:t>
            </a:r>
            <a:r>
              <a:rPr lang="ru-RU" dirty="0" smtClean="0"/>
              <a:t>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425824106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241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Super Marivo</vt:lpstr>
      <vt:lpstr>Описание</vt:lpstr>
      <vt:lpstr>Марио</vt:lpstr>
      <vt:lpstr>Враги</vt:lpstr>
      <vt:lpstr>Блоки</vt:lpstr>
      <vt:lpstr>Карта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Marivo</dc:title>
  <dc:creator>Пользователь Windows</dc:creator>
  <cp:lastModifiedBy>Пользователь Windows</cp:lastModifiedBy>
  <cp:revision>4</cp:revision>
  <dcterms:created xsi:type="dcterms:W3CDTF">2019-02-13T14:27:13Z</dcterms:created>
  <dcterms:modified xsi:type="dcterms:W3CDTF">2019-02-13T15:11:21Z</dcterms:modified>
</cp:coreProperties>
</file>