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1802A-959C-469F-97E9-F769FF30A2B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83ACB7A-99E2-431D-829C-AF38E568D5D2}">
      <dgm:prSet phldrT="[Текст]"/>
      <dgm:spPr/>
      <dgm:t>
        <a:bodyPr/>
        <a:lstStyle/>
        <a:p>
          <a:r>
            <a:rPr lang="en-GB" dirty="0" smtClean="0"/>
            <a:t>+ </a:t>
          </a:r>
          <a:r>
            <a:rPr lang="ru-RU" dirty="0" smtClean="0"/>
            <a:t>Тестирование</a:t>
          </a:r>
          <a:endParaRPr lang="ru-RU" dirty="0"/>
        </a:p>
      </dgm:t>
    </dgm:pt>
    <dgm:pt modelId="{D39A405D-9911-4471-825F-F95C3E66F05B}" type="parTrans" cxnId="{FA0B4D58-7CC9-4C3D-B46D-27F740960F9E}">
      <dgm:prSet/>
      <dgm:spPr/>
      <dgm:t>
        <a:bodyPr/>
        <a:lstStyle/>
        <a:p>
          <a:endParaRPr lang="ru-RU"/>
        </a:p>
      </dgm:t>
    </dgm:pt>
    <dgm:pt modelId="{E7BAC633-111C-4341-99DC-D0682ED90DF1}" type="sibTrans" cxnId="{FA0B4D58-7CC9-4C3D-B46D-27F740960F9E}">
      <dgm:prSet/>
      <dgm:spPr/>
      <dgm:t>
        <a:bodyPr/>
        <a:lstStyle/>
        <a:p>
          <a:endParaRPr lang="ru-RU"/>
        </a:p>
      </dgm:t>
    </dgm:pt>
    <dgm:pt modelId="{E533D28B-A6B0-44C4-AC6D-78C7FF1C47B5}">
      <dgm:prSet phldrT="[Текст]"/>
      <dgm:spPr/>
      <dgm:t>
        <a:bodyPr/>
        <a:lstStyle/>
        <a:p>
          <a:r>
            <a:rPr lang="ru-RU" dirty="0" smtClean="0"/>
            <a:t>+ Дальнейшая разработка</a:t>
          </a:r>
          <a:endParaRPr lang="ru-RU" dirty="0"/>
        </a:p>
      </dgm:t>
    </dgm:pt>
    <dgm:pt modelId="{6FC6891D-CFC0-45E7-962B-F5E8D9138792}" type="parTrans" cxnId="{28EA4024-37D1-468A-AAEE-D204B59180DC}">
      <dgm:prSet/>
      <dgm:spPr/>
      <dgm:t>
        <a:bodyPr/>
        <a:lstStyle/>
        <a:p>
          <a:endParaRPr lang="ru-RU"/>
        </a:p>
      </dgm:t>
    </dgm:pt>
    <dgm:pt modelId="{5298A082-B3C4-4806-A9EE-10EB4EA1FF0D}" type="sibTrans" cxnId="{28EA4024-37D1-468A-AAEE-D204B59180DC}">
      <dgm:prSet/>
      <dgm:spPr/>
      <dgm:t>
        <a:bodyPr/>
        <a:lstStyle/>
        <a:p>
          <a:endParaRPr lang="ru-RU"/>
        </a:p>
      </dgm:t>
    </dgm:pt>
    <dgm:pt modelId="{5354CC3D-60BD-4053-8279-5D3892EA3759}">
      <dgm:prSet phldrT="[Текст]"/>
      <dgm:spPr/>
      <dgm:t>
        <a:bodyPr/>
        <a:lstStyle/>
        <a:p>
          <a:r>
            <a:rPr lang="ru-RU" dirty="0" smtClean="0"/>
            <a:t>- Громоздкость</a:t>
          </a:r>
          <a:endParaRPr lang="ru-RU" dirty="0"/>
        </a:p>
      </dgm:t>
    </dgm:pt>
    <dgm:pt modelId="{D0D8CA54-05E6-460C-A280-376CDE9C4928}" type="parTrans" cxnId="{55D00CEE-A6D8-4A07-A3FA-C604A7415FF7}">
      <dgm:prSet/>
      <dgm:spPr/>
      <dgm:t>
        <a:bodyPr/>
        <a:lstStyle/>
        <a:p>
          <a:endParaRPr lang="ru-RU"/>
        </a:p>
      </dgm:t>
    </dgm:pt>
    <dgm:pt modelId="{6EDC2BCF-2A18-4225-959F-DA7E76E336EE}" type="sibTrans" cxnId="{55D00CEE-A6D8-4A07-A3FA-C604A7415FF7}">
      <dgm:prSet/>
      <dgm:spPr/>
      <dgm:t>
        <a:bodyPr/>
        <a:lstStyle/>
        <a:p>
          <a:endParaRPr lang="ru-RU"/>
        </a:p>
      </dgm:t>
    </dgm:pt>
    <dgm:pt modelId="{A9452E26-F48C-46EA-9753-29D16347471C}" type="pres">
      <dgm:prSet presAssocID="{C051802A-959C-469F-97E9-F769FF30A2B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EC41F2A-8EBD-47A6-BD0F-3A3FD2B6396E}" type="pres">
      <dgm:prSet presAssocID="{783ACB7A-99E2-431D-829C-AF38E568D5D2}" presName="parentLin" presStyleCnt="0"/>
      <dgm:spPr/>
    </dgm:pt>
    <dgm:pt modelId="{4BC5106F-A6B0-4194-8BA9-321CA92D6DDB}" type="pres">
      <dgm:prSet presAssocID="{783ACB7A-99E2-431D-829C-AF38E568D5D2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CBF1A976-629F-492F-925B-AB50F020CE70}" type="pres">
      <dgm:prSet presAssocID="{783ACB7A-99E2-431D-829C-AF38E568D5D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0C3E96-83FB-47E5-8590-9146BB7DD4DF}" type="pres">
      <dgm:prSet presAssocID="{783ACB7A-99E2-431D-829C-AF38E568D5D2}" presName="negativeSpace" presStyleCnt="0"/>
      <dgm:spPr/>
    </dgm:pt>
    <dgm:pt modelId="{9021E7AC-B7FE-43FB-8420-7418984A6E83}" type="pres">
      <dgm:prSet presAssocID="{783ACB7A-99E2-431D-829C-AF38E568D5D2}" presName="childText" presStyleLbl="conFgAcc1" presStyleIdx="0" presStyleCnt="3">
        <dgm:presLayoutVars>
          <dgm:bulletEnabled val="1"/>
        </dgm:presLayoutVars>
      </dgm:prSet>
      <dgm:spPr/>
    </dgm:pt>
    <dgm:pt modelId="{1C6E5790-4C2F-46A8-95B9-094F0260D432}" type="pres">
      <dgm:prSet presAssocID="{E7BAC633-111C-4341-99DC-D0682ED90DF1}" presName="spaceBetweenRectangles" presStyleCnt="0"/>
      <dgm:spPr/>
    </dgm:pt>
    <dgm:pt modelId="{25467974-88D1-43C3-941B-76D5DC6EB9CB}" type="pres">
      <dgm:prSet presAssocID="{E533D28B-A6B0-44C4-AC6D-78C7FF1C47B5}" presName="parentLin" presStyleCnt="0"/>
      <dgm:spPr/>
    </dgm:pt>
    <dgm:pt modelId="{06A69D07-5E5C-4AFC-98CA-038958B7D4FC}" type="pres">
      <dgm:prSet presAssocID="{E533D28B-A6B0-44C4-AC6D-78C7FF1C47B5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3EEB3FC3-BBE1-4FE9-9306-A341B30C9E1A}" type="pres">
      <dgm:prSet presAssocID="{E533D28B-A6B0-44C4-AC6D-78C7FF1C47B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89D99A-4DA2-4898-A677-0F4713FF2043}" type="pres">
      <dgm:prSet presAssocID="{E533D28B-A6B0-44C4-AC6D-78C7FF1C47B5}" presName="negativeSpace" presStyleCnt="0"/>
      <dgm:spPr/>
    </dgm:pt>
    <dgm:pt modelId="{82F45DEB-BD92-4A8A-9AAB-493883A42BD7}" type="pres">
      <dgm:prSet presAssocID="{E533D28B-A6B0-44C4-AC6D-78C7FF1C47B5}" presName="childText" presStyleLbl="conFgAcc1" presStyleIdx="1" presStyleCnt="3">
        <dgm:presLayoutVars>
          <dgm:bulletEnabled val="1"/>
        </dgm:presLayoutVars>
      </dgm:prSet>
      <dgm:spPr/>
    </dgm:pt>
    <dgm:pt modelId="{8E49F89E-98A4-4E29-A884-A039D815BB6D}" type="pres">
      <dgm:prSet presAssocID="{5298A082-B3C4-4806-A9EE-10EB4EA1FF0D}" presName="spaceBetweenRectangles" presStyleCnt="0"/>
      <dgm:spPr/>
    </dgm:pt>
    <dgm:pt modelId="{C0114880-2737-4287-AC8D-A04CF51D146B}" type="pres">
      <dgm:prSet presAssocID="{5354CC3D-60BD-4053-8279-5D3892EA3759}" presName="parentLin" presStyleCnt="0"/>
      <dgm:spPr/>
    </dgm:pt>
    <dgm:pt modelId="{C3FE9647-EB42-4BE4-A95D-1BE76797F8FC}" type="pres">
      <dgm:prSet presAssocID="{5354CC3D-60BD-4053-8279-5D3892EA3759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8C797BFD-3943-4C3C-B77D-F20DB929D4B0}" type="pres">
      <dgm:prSet presAssocID="{5354CC3D-60BD-4053-8279-5D3892EA375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0BCE87-4F90-4604-96A9-36A0ED2994E0}" type="pres">
      <dgm:prSet presAssocID="{5354CC3D-60BD-4053-8279-5D3892EA3759}" presName="negativeSpace" presStyleCnt="0"/>
      <dgm:spPr/>
    </dgm:pt>
    <dgm:pt modelId="{62944912-6710-4FF3-ADFF-AAD8AD7E9E7F}" type="pres">
      <dgm:prSet presAssocID="{5354CC3D-60BD-4053-8279-5D3892EA375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F36129-DF6A-4BAE-AE72-D9FF8CDF526C}" type="presOf" srcId="{5354CC3D-60BD-4053-8279-5D3892EA3759}" destId="{C3FE9647-EB42-4BE4-A95D-1BE76797F8FC}" srcOrd="0" destOrd="0" presId="urn:microsoft.com/office/officeart/2005/8/layout/list1"/>
    <dgm:cxn modelId="{55D00CEE-A6D8-4A07-A3FA-C604A7415FF7}" srcId="{C051802A-959C-469F-97E9-F769FF30A2BD}" destId="{5354CC3D-60BD-4053-8279-5D3892EA3759}" srcOrd="2" destOrd="0" parTransId="{D0D8CA54-05E6-460C-A280-376CDE9C4928}" sibTransId="{6EDC2BCF-2A18-4225-959F-DA7E76E336EE}"/>
    <dgm:cxn modelId="{39AD9DEB-5C67-4C2D-BB4A-FA2C7E0B00FD}" type="presOf" srcId="{C051802A-959C-469F-97E9-F769FF30A2BD}" destId="{A9452E26-F48C-46EA-9753-29D16347471C}" srcOrd="0" destOrd="0" presId="urn:microsoft.com/office/officeart/2005/8/layout/list1"/>
    <dgm:cxn modelId="{28EA4024-37D1-468A-AAEE-D204B59180DC}" srcId="{C051802A-959C-469F-97E9-F769FF30A2BD}" destId="{E533D28B-A6B0-44C4-AC6D-78C7FF1C47B5}" srcOrd="1" destOrd="0" parTransId="{6FC6891D-CFC0-45E7-962B-F5E8D9138792}" sibTransId="{5298A082-B3C4-4806-A9EE-10EB4EA1FF0D}"/>
    <dgm:cxn modelId="{A48B6F61-8EA9-4098-AFD2-24DDBB35E249}" type="presOf" srcId="{5354CC3D-60BD-4053-8279-5D3892EA3759}" destId="{8C797BFD-3943-4C3C-B77D-F20DB929D4B0}" srcOrd="1" destOrd="0" presId="urn:microsoft.com/office/officeart/2005/8/layout/list1"/>
    <dgm:cxn modelId="{FA0B4D58-7CC9-4C3D-B46D-27F740960F9E}" srcId="{C051802A-959C-469F-97E9-F769FF30A2BD}" destId="{783ACB7A-99E2-431D-829C-AF38E568D5D2}" srcOrd="0" destOrd="0" parTransId="{D39A405D-9911-4471-825F-F95C3E66F05B}" sibTransId="{E7BAC633-111C-4341-99DC-D0682ED90DF1}"/>
    <dgm:cxn modelId="{CBDA5F0F-D7EA-49ED-9CE7-A5381E068F4B}" type="presOf" srcId="{E533D28B-A6B0-44C4-AC6D-78C7FF1C47B5}" destId="{3EEB3FC3-BBE1-4FE9-9306-A341B30C9E1A}" srcOrd="1" destOrd="0" presId="urn:microsoft.com/office/officeart/2005/8/layout/list1"/>
    <dgm:cxn modelId="{9186434E-C0B4-410E-A81B-9C1BB508B424}" type="presOf" srcId="{E533D28B-A6B0-44C4-AC6D-78C7FF1C47B5}" destId="{06A69D07-5E5C-4AFC-98CA-038958B7D4FC}" srcOrd="0" destOrd="0" presId="urn:microsoft.com/office/officeart/2005/8/layout/list1"/>
    <dgm:cxn modelId="{996FACD7-70FA-4094-93C0-6E9F1AEAFEF5}" type="presOf" srcId="{783ACB7A-99E2-431D-829C-AF38E568D5D2}" destId="{CBF1A976-629F-492F-925B-AB50F020CE70}" srcOrd="1" destOrd="0" presId="urn:microsoft.com/office/officeart/2005/8/layout/list1"/>
    <dgm:cxn modelId="{148DE114-7A41-47C7-B640-D602841122FE}" type="presOf" srcId="{783ACB7A-99E2-431D-829C-AF38E568D5D2}" destId="{4BC5106F-A6B0-4194-8BA9-321CA92D6DDB}" srcOrd="0" destOrd="0" presId="urn:microsoft.com/office/officeart/2005/8/layout/list1"/>
    <dgm:cxn modelId="{28B75F28-CA11-4F18-9D82-4E0F51EBFCD9}" type="presParOf" srcId="{A9452E26-F48C-46EA-9753-29D16347471C}" destId="{1EC41F2A-8EBD-47A6-BD0F-3A3FD2B6396E}" srcOrd="0" destOrd="0" presId="urn:microsoft.com/office/officeart/2005/8/layout/list1"/>
    <dgm:cxn modelId="{E90440A2-0822-43A8-812D-DF02B0115A3B}" type="presParOf" srcId="{1EC41F2A-8EBD-47A6-BD0F-3A3FD2B6396E}" destId="{4BC5106F-A6B0-4194-8BA9-321CA92D6DDB}" srcOrd="0" destOrd="0" presId="urn:microsoft.com/office/officeart/2005/8/layout/list1"/>
    <dgm:cxn modelId="{4D88DAFA-864A-47B8-B988-22CBD02E4B16}" type="presParOf" srcId="{1EC41F2A-8EBD-47A6-BD0F-3A3FD2B6396E}" destId="{CBF1A976-629F-492F-925B-AB50F020CE70}" srcOrd="1" destOrd="0" presId="urn:microsoft.com/office/officeart/2005/8/layout/list1"/>
    <dgm:cxn modelId="{64698C05-E3BF-4A7D-8908-A9E9F639BB63}" type="presParOf" srcId="{A9452E26-F48C-46EA-9753-29D16347471C}" destId="{DA0C3E96-83FB-47E5-8590-9146BB7DD4DF}" srcOrd="1" destOrd="0" presId="urn:microsoft.com/office/officeart/2005/8/layout/list1"/>
    <dgm:cxn modelId="{CC46DE52-13BD-4628-A579-D4C8EFD0FE8D}" type="presParOf" srcId="{A9452E26-F48C-46EA-9753-29D16347471C}" destId="{9021E7AC-B7FE-43FB-8420-7418984A6E83}" srcOrd="2" destOrd="0" presId="urn:microsoft.com/office/officeart/2005/8/layout/list1"/>
    <dgm:cxn modelId="{06F689BD-1207-4AD9-ACC4-AC5547761362}" type="presParOf" srcId="{A9452E26-F48C-46EA-9753-29D16347471C}" destId="{1C6E5790-4C2F-46A8-95B9-094F0260D432}" srcOrd="3" destOrd="0" presId="urn:microsoft.com/office/officeart/2005/8/layout/list1"/>
    <dgm:cxn modelId="{05B018EC-B460-445E-AC22-63EC474CCB46}" type="presParOf" srcId="{A9452E26-F48C-46EA-9753-29D16347471C}" destId="{25467974-88D1-43C3-941B-76D5DC6EB9CB}" srcOrd="4" destOrd="0" presId="urn:microsoft.com/office/officeart/2005/8/layout/list1"/>
    <dgm:cxn modelId="{C303BFF2-DDAA-4E1D-BCE8-CD31D7F4D427}" type="presParOf" srcId="{25467974-88D1-43C3-941B-76D5DC6EB9CB}" destId="{06A69D07-5E5C-4AFC-98CA-038958B7D4FC}" srcOrd="0" destOrd="0" presId="urn:microsoft.com/office/officeart/2005/8/layout/list1"/>
    <dgm:cxn modelId="{EB76BAD6-94B0-4736-BB7E-D59EE76553C9}" type="presParOf" srcId="{25467974-88D1-43C3-941B-76D5DC6EB9CB}" destId="{3EEB3FC3-BBE1-4FE9-9306-A341B30C9E1A}" srcOrd="1" destOrd="0" presId="urn:microsoft.com/office/officeart/2005/8/layout/list1"/>
    <dgm:cxn modelId="{D4402180-C6BA-4694-B6A4-41AFAE7D3076}" type="presParOf" srcId="{A9452E26-F48C-46EA-9753-29D16347471C}" destId="{1989D99A-4DA2-4898-A677-0F4713FF2043}" srcOrd="5" destOrd="0" presId="urn:microsoft.com/office/officeart/2005/8/layout/list1"/>
    <dgm:cxn modelId="{6A491C1F-CEBA-47DC-B8A2-92C52861F461}" type="presParOf" srcId="{A9452E26-F48C-46EA-9753-29D16347471C}" destId="{82F45DEB-BD92-4A8A-9AAB-493883A42BD7}" srcOrd="6" destOrd="0" presId="urn:microsoft.com/office/officeart/2005/8/layout/list1"/>
    <dgm:cxn modelId="{9B0EF57D-89A9-41D1-BA8C-D833963ED830}" type="presParOf" srcId="{A9452E26-F48C-46EA-9753-29D16347471C}" destId="{8E49F89E-98A4-4E29-A884-A039D815BB6D}" srcOrd="7" destOrd="0" presId="urn:microsoft.com/office/officeart/2005/8/layout/list1"/>
    <dgm:cxn modelId="{EFEED5FF-7C9B-4C0B-8679-ECE77DB5E2C4}" type="presParOf" srcId="{A9452E26-F48C-46EA-9753-29D16347471C}" destId="{C0114880-2737-4287-AC8D-A04CF51D146B}" srcOrd="8" destOrd="0" presId="urn:microsoft.com/office/officeart/2005/8/layout/list1"/>
    <dgm:cxn modelId="{4BB189CC-F1D5-4D0B-8112-B5EAE5EA66BC}" type="presParOf" srcId="{C0114880-2737-4287-AC8D-A04CF51D146B}" destId="{C3FE9647-EB42-4BE4-A95D-1BE76797F8FC}" srcOrd="0" destOrd="0" presId="urn:microsoft.com/office/officeart/2005/8/layout/list1"/>
    <dgm:cxn modelId="{F8565767-EB7A-4B51-B4FA-D2D7ECD6D632}" type="presParOf" srcId="{C0114880-2737-4287-AC8D-A04CF51D146B}" destId="{8C797BFD-3943-4C3C-B77D-F20DB929D4B0}" srcOrd="1" destOrd="0" presId="urn:microsoft.com/office/officeart/2005/8/layout/list1"/>
    <dgm:cxn modelId="{E0E99414-3694-4774-9E69-85786E647D4B}" type="presParOf" srcId="{A9452E26-F48C-46EA-9753-29D16347471C}" destId="{650BCE87-4F90-4604-96A9-36A0ED2994E0}" srcOrd="9" destOrd="0" presId="urn:microsoft.com/office/officeart/2005/8/layout/list1"/>
    <dgm:cxn modelId="{02F6ED99-7620-4899-86FE-5A5C9C5F516C}" type="presParOf" srcId="{A9452E26-F48C-46EA-9753-29D16347471C}" destId="{62944912-6710-4FF3-ADFF-AAD8AD7E9E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21E7AC-B7FE-43FB-8420-7418984A6E83}">
      <dsp:nvSpPr>
        <dsp:cNvPr id="0" name=""/>
        <dsp:cNvSpPr/>
      </dsp:nvSpPr>
      <dsp:spPr>
        <a:xfrm>
          <a:off x="0" y="919239"/>
          <a:ext cx="489654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1A976-629F-492F-925B-AB50F020CE70}">
      <dsp:nvSpPr>
        <dsp:cNvPr id="0" name=""/>
        <dsp:cNvSpPr/>
      </dsp:nvSpPr>
      <dsp:spPr>
        <a:xfrm>
          <a:off x="244827" y="594519"/>
          <a:ext cx="34275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4" tIns="0" rIns="129554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+ </a:t>
          </a:r>
          <a:r>
            <a:rPr lang="ru-RU" sz="2200" kern="1200" dirty="0" smtClean="0"/>
            <a:t>Тестирование</a:t>
          </a:r>
          <a:endParaRPr lang="ru-RU" sz="2200" kern="1200" dirty="0"/>
        </a:p>
      </dsp:txBody>
      <dsp:txXfrm>
        <a:off x="244827" y="594519"/>
        <a:ext cx="3427580" cy="649440"/>
      </dsp:txXfrm>
    </dsp:sp>
    <dsp:sp modelId="{82F45DEB-BD92-4A8A-9AAB-493883A42BD7}">
      <dsp:nvSpPr>
        <dsp:cNvPr id="0" name=""/>
        <dsp:cNvSpPr/>
      </dsp:nvSpPr>
      <dsp:spPr>
        <a:xfrm>
          <a:off x="0" y="1917159"/>
          <a:ext cx="489654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B3FC3-BBE1-4FE9-9306-A341B30C9E1A}">
      <dsp:nvSpPr>
        <dsp:cNvPr id="0" name=""/>
        <dsp:cNvSpPr/>
      </dsp:nvSpPr>
      <dsp:spPr>
        <a:xfrm>
          <a:off x="244827" y="1592440"/>
          <a:ext cx="34275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4" tIns="0" rIns="129554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+ Дальнейшая разработка</a:t>
          </a:r>
          <a:endParaRPr lang="ru-RU" sz="2200" kern="1200" dirty="0"/>
        </a:p>
      </dsp:txBody>
      <dsp:txXfrm>
        <a:off x="244827" y="1592440"/>
        <a:ext cx="3427580" cy="649440"/>
      </dsp:txXfrm>
    </dsp:sp>
    <dsp:sp modelId="{62944912-6710-4FF3-ADFF-AAD8AD7E9E7F}">
      <dsp:nvSpPr>
        <dsp:cNvPr id="0" name=""/>
        <dsp:cNvSpPr/>
      </dsp:nvSpPr>
      <dsp:spPr>
        <a:xfrm>
          <a:off x="0" y="2915080"/>
          <a:ext cx="489654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97BFD-3943-4C3C-B77D-F20DB929D4B0}">
      <dsp:nvSpPr>
        <dsp:cNvPr id="0" name=""/>
        <dsp:cNvSpPr/>
      </dsp:nvSpPr>
      <dsp:spPr>
        <a:xfrm>
          <a:off x="244827" y="2590359"/>
          <a:ext cx="34275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4" tIns="0" rIns="129554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- Громоздкость</a:t>
          </a:r>
          <a:endParaRPr lang="ru-RU" sz="2200" kern="1200" dirty="0"/>
        </a:p>
      </dsp:txBody>
      <dsp:txXfrm>
        <a:off x="244827" y="2590359"/>
        <a:ext cx="3427580" cy="64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E16-4CB2-4E06-9652-9CB4CAA2EC3A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8D10-971C-4947-9D61-8D454DC59F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E16-4CB2-4E06-9652-9CB4CAA2EC3A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8D10-971C-4947-9D61-8D454DC59F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E16-4CB2-4E06-9652-9CB4CAA2EC3A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8D10-971C-4947-9D61-8D454DC59F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E16-4CB2-4E06-9652-9CB4CAA2EC3A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8D10-971C-4947-9D61-8D454DC59F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E16-4CB2-4E06-9652-9CB4CAA2EC3A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8D10-971C-4947-9D61-8D454DC59F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E16-4CB2-4E06-9652-9CB4CAA2EC3A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8D10-971C-4947-9D61-8D454DC59F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E16-4CB2-4E06-9652-9CB4CAA2EC3A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8D10-971C-4947-9D61-8D454DC59F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E16-4CB2-4E06-9652-9CB4CAA2EC3A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8D10-971C-4947-9D61-8D454DC59F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E16-4CB2-4E06-9652-9CB4CAA2EC3A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8D10-971C-4947-9D61-8D454DC59F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E16-4CB2-4E06-9652-9CB4CAA2EC3A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8D10-971C-4947-9D61-8D454DC59F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E16-4CB2-4E06-9652-9CB4CAA2EC3A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8D10-971C-4947-9D61-8D454DC59F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D0E16-4CB2-4E06-9652-9CB4CAA2EC3A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8D10-971C-4947-9D61-8D454DC59FF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Приветствую!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693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Я Руслан, мне 24, ученик </a:t>
            </a:r>
            <a:r>
              <a:rPr lang="en-GB" dirty="0" err="1" smtClean="0"/>
              <a:t>Skillbox</a:t>
            </a:r>
            <a:endParaRPr lang="en-GB" dirty="0" smtClean="0"/>
          </a:p>
          <a:p>
            <a:r>
              <a:rPr lang="ru-RU" dirty="0" smtClean="0"/>
              <a:t>Курс: Профессия </a:t>
            </a:r>
            <a:r>
              <a:rPr lang="en-GB" dirty="0" smtClean="0"/>
              <a:t>Go-</a:t>
            </a:r>
            <a:r>
              <a:rPr lang="ru-RU" dirty="0" smtClean="0"/>
              <a:t>разработчик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итогового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/>
          <a:lstStyle/>
          <a:p>
            <a:r>
              <a:rPr lang="ru-RU" dirty="0" smtClean="0"/>
              <a:t>Получить данные с </a:t>
            </a:r>
            <a:r>
              <a:rPr lang="en-GB" dirty="0" smtClean="0"/>
              <a:t>API</a:t>
            </a:r>
            <a:endParaRPr lang="ru-RU" dirty="0" smtClean="0"/>
          </a:p>
          <a:p>
            <a:pPr>
              <a:buNone/>
            </a:pPr>
            <a:r>
              <a:rPr lang="ru-RU" sz="2000" dirty="0" smtClean="0"/>
              <a:t>*сбор данных – параллельно</a:t>
            </a:r>
            <a:endParaRPr lang="ru-RU" sz="2000" dirty="0"/>
          </a:p>
          <a:p>
            <a:r>
              <a:rPr lang="ru-RU" dirty="0" smtClean="0"/>
              <a:t>Отфильтровать </a:t>
            </a:r>
            <a:r>
              <a:rPr lang="ru-RU" dirty="0" err="1" smtClean="0"/>
              <a:t>невалидные</a:t>
            </a:r>
            <a:r>
              <a:rPr lang="ru-RU" dirty="0" smtClean="0"/>
              <a:t> значения</a:t>
            </a:r>
            <a:endParaRPr lang="en-GB" dirty="0" smtClean="0"/>
          </a:p>
          <a:p>
            <a:pPr>
              <a:buNone/>
            </a:pPr>
            <a:r>
              <a:rPr lang="en-GB" sz="2000" dirty="0" smtClean="0"/>
              <a:t>{item.len = 4? </a:t>
            </a:r>
            <a:r>
              <a:rPr lang="en-GB" sz="2000" dirty="0" err="1" smtClean="0"/>
              <a:t>Item.country</a:t>
            </a:r>
            <a:r>
              <a:rPr lang="en-GB" sz="2000" dirty="0" smtClean="0"/>
              <a:t> = valid?... }</a:t>
            </a:r>
            <a:endParaRPr lang="ru-RU" sz="2000" dirty="0" smtClean="0"/>
          </a:p>
          <a:p>
            <a:r>
              <a:rPr lang="ru-RU" dirty="0" smtClean="0"/>
              <a:t>Отсортировать </a:t>
            </a:r>
            <a:r>
              <a:rPr lang="ru-RU" dirty="0" err="1" smtClean="0"/>
              <a:t>валидные</a:t>
            </a:r>
            <a:r>
              <a:rPr lang="ru-RU" dirty="0" smtClean="0"/>
              <a:t> значения</a:t>
            </a:r>
          </a:p>
          <a:p>
            <a:r>
              <a:rPr lang="ru-RU" dirty="0" smtClean="0"/>
              <a:t>Выдавать результат работы по запросу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pic>
        <p:nvPicPr>
          <p:cNvPr id="4" name="Содержимое 3" descr="ar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484784"/>
            <a:ext cx="1552792" cy="3943901"/>
          </a:xfrm>
        </p:spPr>
      </p:pic>
      <p:graphicFrame>
        <p:nvGraphicFramePr>
          <p:cNvPr id="5" name="Схема 4"/>
          <p:cNvGraphicFramePr/>
          <p:nvPr/>
        </p:nvGraphicFramePr>
        <p:xfrm>
          <a:off x="3491880" y="1412776"/>
          <a:ext cx="48965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Получить данные с </a:t>
            </a:r>
            <a:r>
              <a:rPr lang="en-GB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Интерфейс:</a:t>
            </a:r>
          </a:p>
          <a:p>
            <a:r>
              <a:rPr lang="ru-RU" dirty="0" smtClean="0"/>
              <a:t>Основные методы</a:t>
            </a:r>
          </a:p>
          <a:p>
            <a:r>
              <a:rPr lang="ru-RU" dirty="0" smtClean="0"/>
              <a:t>Дополнительные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Функции помощники:</a:t>
            </a:r>
          </a:p>
          <a:p>
            <a:r>
              <a:rPr lang="en-GB" dirty="0" err="1" smtClean="0"/>
              <a:t>readResponse</a:t>
            </a:r>
            <a:endParaRPr lang="en-GB" dirty="0" smtClean="0"/>
          </a:p>
          <a:p>
            <a:r>
              <a:rPr lang="en-GB" dirty="0" err="1" smtClean="0"/>
              <a:t>validationData</a:t>
            </a:r>
            <a:endParaRPr lang="en-GB" dirty="0" smtClean="0"/>
          </a:p>
          <a:p>
            <a:r>
              <a:rPr lang="en-GB" dirty="0" err="1" smtClean="0"/>
              <a:t>billingHelper</a:t>
            </a:r>
            <a:endParaRPr lang="ru-RU" dirty="0"/>
          </a:p>
        </p:txBody>
      </p:sp>
      <p:pic>
        <p:nvPicPr>
          <p:cNvPr id="6" name="Содержимое 5" descr="repoStruct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423031"/>
            <a:ext cx="4038600" cy="28803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Отфильтровать </a:t>
            </a:r>
            <a:r>
              <a:rPr lang="ru-RU" dirty="0" err="1" smtClean="0"/>
              <a:t>невалидные</a:t>
            </a:r>
            <a:r>
              <a:rPr lang="ru-RU" dirty="0" smtClean="0"/>
              <a:t> значения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Фильтр:</a:t>
            </a:r>
          </a:p>
          <a:p>
            <a:r>
              <a:rPr lang="ru-RU" dirty="0" smtClean="0"/>
              <a:t>Общий </a:t>
            </a:r>
          </a:p>
          <a:p>
            <a:r>
              <a:rPr lang="ru-RU" dirty="0" smtClean="0"/>
              <a:t>Узкий</a:t>
            </a:r>
            <a:endParaRPr lang="ru-RU" dirty="0"/>
          </a:p>
        </p:txBody>
      </p:sp>
      <p:pic>
        <p:nvPicPr>
          <p:cNvPr id="5" name="Содержимое 4" descr="map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33850" y="1600200"/>
            <a:ext cx="386729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Отсортировать </a:t>
            </a:r>
            <a:r>
              <a:rPr lang="ru-RU" dirty="0" err="1" smtClean="0"/>
              <a:t>валидные</a:t>
            </a:r>
            <a:r>
              <a:rPr lang="ru-RU" dirty="0" smtClean="0"/>
              <a:t> значения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Претенденты:</a:t>
            </a:r>
          </a:p>
          <a:p>
            <a:r>
              <a:rPr lang="en-US" dirty="0" err="1" smtClean="0"/>
              <a:t>BubbleSort,InsertionSort</a:t>
            </a:r>
            <a:r>
              <a:rPr lang="en-US" dirty="0" smtClean="0"/>
              <a:t>; </a:t>
            </a:r>
            <a:r>
              <a:rPr lang="en-US" dirty="0" err="1" smtClean="0"/>
              <a:t>QuickSort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Выбор – </a:t>
            </a:r>
            <a:r>
              <a:rPr lang="en-GB" dirty="0" smtClean="0"/>
              <a:t>import(“sort”)</a:t>
            </a:r>
            <a:endParaRPr lang="ru-RU" dirty="0"/>
          </a:p>
        </p:txBody>
      </p:sp>
      <p:pic>
        <p:nvPicPr>
          <p:cNvPr id="5" name="Рисунок 4" descr="sor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501008"/>
            <a:ext cx="7443039" cy="19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Выдавать результат работы по запросу</a:t>
            </a:r>
            <a:endParaRPr lang="ru-RU" dirty="0"/>
          </a:p>
        </p:txBody>
      </p:sp>
      <p:pic>
        <p:nvPicPr>
          <p:cNvPr id="5" name="Содержимое 4" descr="handler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27158"/>
            <a:ext cx="4038600" cy="4072047"/>
          </a:xfrm>
        </p:spPr>
      </p:pic>
      <p:pic>
        <p:nvPicPr>
          <p:cNvPr id="7" name="Рисунок 6" descr="schem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556792"/>
            <a:ext cx="2765058" cy="456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71800" y="6093296"/>
            <a:ext cx="345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Service interface{ SHOW; COLLECT}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107</Words>
  <Application>Microsoft Office PowerPoint</Application>
  <PresentationFormat>Экран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Приветствую!</vt:lpstr>
      <vt:lpstr>Задачи итогового проекта</vt:lpstr>
      <vt:lpstr>Архитектура проекта</vt:lpstr>
      <vt:lpstr>Получить данные с API</vt:lpstr>
      <vt:lpstr>Отфильтровать невалидные значения</vt:lpstr>
      <vt:lpstr>Отсортировать валидные значения</vt:lpstr>
      <vt:lpstr>Выдавать результат работы по запросу</vt:lpstr>
      <vt:lpstr>Спасибо!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Приветствую!</dc:title>
  <dc:creator>Руслан Юсупов</dc:creator>
  <cp:lastModifiedBy>Руслан Юсупов</cp:lastModifiedBy>
  <cp:revision>22</cp:revision>
  <dcterms:created xsi:type="dcterms:W3CDTF">2022-02-02T14:08:56Z</dcterms:created>
  <dcterms:modified xsi:type="dcterms:W3CDTF">2022-02-17T20:07:29Z</dcterms:modified>
</cp:coreProperties>
</file>