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5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6221-DCC9-49DC-A7D0-83518BFFA42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F22C-50C5-4525-B26C-8A76EF29D9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Machine learning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sz="5300" dirty="0" err="1" smtClean="0"/>
              <a:t>Tensorflow</a:t>
            </a:r>
            <a:endParaRPr lang="ru-RU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182" y="5357826"/>
            <a:ext cx="4772036" cy="923916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Stud. </a:t>
            </a:r>
            <a:r>
              <a:rPr lang="en-US" sz="2400" dirty="0" err="1" smtClean="0"/>
              <a:t>R.Komaristova</a:t>
            </a:r>
            <a:endParaRPr lang="en-US" sz="2400" dirty="0" smtClean="0"/>
          </a:p>
          <a:p>
            <a:pPr algn="r"/>
            <a:r>
              <a:rPr lang="en-US" sz="2400" dirty="0" smtClean="0"/>
              <a:t>PI17S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714356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elsius to </a:t>
            </a:r>
            <a:r>
              <a:rPr lang="en-US" sz="5400" dirty="0" err="1" smtClean="0"/>
              <a:t>fahrenheit</a:t>
            </a:r>
            <a:endParaRPr lang="ru-RU" sz="5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857364"/>
            <a:ext cx="3629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928934"/>
            <a:ext cx="1352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786190"/>
            <a:ext cx="6219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80" y="5072075"/>
            <a:ext cx="785818" cy="57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714356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elsius to </a:t>
            </a:r>
            <a:r>
              <a:rPr lang="en-US" sz="5400" dirty="0" err="1" smtClean="0"/>
              <a:t>fahrenheit</a:t>
            </a:r>
            <a:endParaRPr lang="ru-RU" sz="5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14488"/>
            <a:ext cx="62674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2500306"/>
            <a:ext cx="9144000" cy="107721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from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__future__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absolute_import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division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print_function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unicode_literals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tensorflow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as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tf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numpy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as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matplotlib.pyplot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as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plt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1) Make imports (Python)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– </a:t>
            </a:r>
            <a:r>
              <a:rPr lang="en-US" sz="2400" dirty="0" err="1" smtClean="0"/>
              <a:t>machiene</a:t>
            </a:r>
            <a:r>
              <a:rPr lang="en-US" sz="2400" dirty="0" smtClean="0"/>
              <a:t> learning;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Numpy</a:t>
            </a:r>
            <a:r>
              <a:rPr lang="en-US" sz="2400" dirty="0" smtClean="0"/>
              <a:t> – work with arrays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Pyplot</a:t>
            </a:r>
            <a:r>
              <a:rPr lang="en-US" sz="2400" dirty="0" smtClean="0"/>
              <a:t> – plot graphs</a:t>
            </a:r>
            <a:endParaRPr lang="ru-RU" sz="24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5011341"/>
            <a:ext cx="9144000" cy="1846659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data = np.array([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70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80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dtype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=float)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koef = np.array([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0.861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0.791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0.728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0.602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0.568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0.533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0.499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0.440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0.396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0.377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0.335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0.296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0.283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0.273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0.264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0.257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0.249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0.243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0.238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0.228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0.213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dtype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=float)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43314"/>
            <a:ext cx="87868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2) Create data arrays: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data – </a:t>
            </a:r>
            <a:r>
              <a:rPr lang="en-US" sz="2400" dirty="0" err="1" smtClean="0"/>
              <a:t>quanties</a:t>
            </a:r>
            <a:r>
              <a:rPr lang="en-US" sz="2400" dirty="0" smtClean="0"/>
              <a:t> of households of one type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koef</a:t>
            </a:r>
            <a:r>
              <a:rPr lang="en-US" sz="2400" dirty="0" smtClean="0"/>
              <a:t> – coefficients for given quantities from table</a:t>
            </a:r>
          </a:p>
          <a:p>
            <a:r>
              <a:rPr lang="en-US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3) Create layers</a:t>
            </a:r>
            <a:endParaRPr lang="ru-RU" sz="24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830997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l0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 = tf.keras.Sequential([l0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l1])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0"/>
            <a:ext cx="2409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42844" y="4286256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) Train model</a:t>
            </a:r>
            <a:endParaRPr lang="ru-RU" sz="24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" y="4857760"/>
            <a:ext cx="9144000" cy="107721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model.compile(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loss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'mean_squared_error'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optimizer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=tf.keras.optimizers.Adam(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history = model.fit(data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koef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epochs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verbose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3) Create layers</a:t>
            </a:r>
            <a:endParaRPr lang="ru-RU" sz="24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830997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l0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 = tf.keras.Sequential([l0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l1])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0"/>
            <a:ext cx="2409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42844" y="5143512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) Train model</a:t>
            </a:r>
            <a:endParaRPr lang="ru-RU" sz="24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5643578"/>
            <a:ext cx="9144000" cy="107721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model.compile(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loss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'mean_squared_error'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optimizer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=tf.keras.optimizers.Adam(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history = model.fit(data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koef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epochs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verbose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488" y="2428868"/>
            <a:ext cx="61436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units</a:t>
            </a:r>
            <a:r>
              <a:rPr lang="en-US" sz="2400" dirty="0" smtClean="0"/>
              <a:t> – number of </a:t>
            </a:r>
            <a:r>
              <a:rPr lang="en-US" sz="2400" dirty="0"/>
              <a:t>n</a:t>
            </a:r>
            <a:r>
              <a:rPr lang="en-US" sz="2400" dirty="0" smtClean="0"/>
              <a:t>eurons in layer</a:t>
            </a:r>
          </a:p>
          <a:p>
            <a:r>
              <a:rPr lang="en-US" sz="2400" b="1" dirty="0" err="1" smtClean="0"/>
              <a:t>input_shape</a:t>
            </a:r>
            <a:r>
              <a:rPr lang="en-US" sz="2400" dirty="0" smtClean="0"/>
              <a:t> – quantity of input parameters (we pass 1 parameter – number of households)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oss</a:t>
            </a:r>
            <a:r>
              <a:rPr lang="en-US" sz="2400" dirty="0" smtClean="0"/>
              <a:t> – way to measure accuracy of machine calculated result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ptimizer</a:t>
            </a:r>
            <a:r>
              <a:rPr lang="en-US" sz="2400" dirty="0" smtClean="0"/>
              <a:t> – function of selecting inner parameters to achieve better result</a:t>
            </a:r>
          </a:p>
          <a:p>
            <a:r>
              <a:rPr lang="en-US" sz="2400" b="1" dirty="0" smtClean="0"/>
              <a:t>epochs</a:t>
            </a:r>
            <a:r>
              <a:rPr lang="en-US" sz="2400" dirty="0" smtClean="0"/>
              <a:t>  - number of training iterations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Run!</a:t>
            </a:r>
            <a:endParaRPr lang="ru-RU" sz="5400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1071546"/>
            <a:ext cx="2316660" cy="338554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model.predict(data)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00174"/>
            <a:ext cx="417075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417981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4857760"/>
            <a:ext cx="2928958" cy="180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14282" y="500042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Choose correct activation function</a:t>
            </a:r>
            <a:endParaRPr lang="ru-RU" sz="4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143248"/>
            <a:ext cx="5419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500174"/>
            <a:ext cx="29644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1500174"/>
            <a:ext cx="1571636" cy="140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714356"/>
            <a:ext cx="800105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Y=x *a +b </a:t>
            </a:r>
          </a:p>
          <a:p>
            <a:r>
              <a:rPr lang="en-US" sz="3200" dirty="0" smtClean="0"/>
              <a:t>‘a’ and ‘b’ are weights</a:t>
            </a:r>
          </a:p>
          <a:p>
            <a:endParaRPr lang="en-US" sz="2800" dirty="0" smtClean="0"/>
          </a:p>
          <a:p>
            <a:r>
              <a:rPr lang="en-US" sz="2800" dirty="0" smtClean="0"/>
              <a:t>On each training iteration program tries to select good enough weights, so that loss -&gt; min </a:t>
            </a:r>
            <a:endParaRPr lang="ru-RU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500438"/>
            <a:ext cx="3571900" cy="275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Change activation function</a:t>
            </a:r>
            <a:endParaRPr lang="ru-RU" sz="2400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1815882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 = tf.keras.Sequential()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model.add(tf.keras.layers.Dense(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activation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"tanh"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kernel_initializer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"uniform"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model.add(tf.keras.layers.Dense(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activation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"linear"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kernel_initializer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"uniform"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model.compile(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loss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'mean_squared_error'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optimizer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=tf.keras.optimizers.Adam(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4143404" cy="314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0478" y="3429000"/>
            <a:ext cx="422057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More complex data</a:t>
            </a:r>
            <a:endParaRPr lang="ru-RU" sz="5400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2357430"/>
            <a:ext cx="9144000" cy="304698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data = np.array([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     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     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dtype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=float)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00108"/>
            <a:ext cx="5929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Add building types: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smtClean="0"/>
              <a:t>First parameter – household  type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Second parameter – quantity of households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5429264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2) Change input shape</a:t>
            </a:r>
            <a:endParaRPr lang="ru-RU" sz="24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5929330"/>
            <a:ext cx="9144000" cy="584775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model.add(tf.keras.layers.Dense(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activation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"tanh"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kernel_initializer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"uniform"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lt-LT" sz="5300" dirty="0" err="1" smtClean="0"/>
              <a:t>Problem</a:t>
            </a:r>
            <a:r>
              <a:rPr lang="lt-LT" sz="5300" dirty="0" smtClean="0"/>
              <a:t> to </a:t>
            </a:r>
            <a:r>
              <a:rPr lang="lt-LT" sz="5300" dirty="0" err="1" smtClean="0"/>
              <a:t>solve</a:t>
            </a:r>
            <a:endParaRPr lang="ru-RU" sz="53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766888"/>
            <a:ext cx="3419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More complex data</a:t>
            </a:r>
            <a:endParaRPr lang="ru-RU" sz="5400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113" y="1228725"/>
            <a:ext cx="58197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142984"/>
            <a:ext cx="4071966" cy="396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lt-LT" sz="5300" dirty="0" err="1" smtClean="0"/>
              <a:t>Problem</a:t>
            </a:r>
            <a:r>
              <a:rPr lang="lt-LT" sz="5300" dirty="0" smtClean="0"/>
              <a:t> to </a:t>
            </a:r>
            <a:r>
              <a:rPr lang="lt-LT" sz="5300" dirty="0" err="1" smtClean="0"/>
              <a:t>solve</a:t>
            </a:r>
            <a:endParaRPr lang="ru-RU" sz="5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766888"/>
            <a:ext cx="3419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lt-LT" sz="5300" dirty="0" err="1" smtClean="0"/>
              <a:t>Problem</a:t>
            </a:r>
            <a:r>
              <a:rPr lang="lt-LT" sz="5300" dirty="0" smtClean="0"/>
              <a:t> to </a:t>
            </a:r>
            <a:r>
              <a:rPr lang="lt-LT" sz="5300" dirty="0" err="1" smtClean="0"/>
              <a:t>solve</a:t>
            </a:r>
            <a:endParaRPr lang="ru-RU" sz="5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766888"/>
            <a:ext cx="3419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71670" y="5286388"/>
            <a:ext cx="4772036" cy="64294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Total p</a:t>
            </a:r>
            <a:r>
              <a:rPr lang="lt-LT" sz="2400" dirty="0" err="1" smtClean="0">
                <a:solidFill>
                  <a:schemeClr val="tx1"/>
                </a:solidFill>
              </a:rPr>
              <a:t>ower</a:t>
            </a:r>
            <a:r>
              <a:rPr lang="lt-LT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</a:t>
            </a:r>
            <a:r>
              <a:rPr lang="en-US" sz="2400" b="1" dirty="0" err="1" smtClean="0">
                <a:solidFill>
                  <a:schemeClr val="tx1"/>
                </a:solidFill>
              </a:rPr>
              <a:t>oef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* ∑(</a:t>
            </a:r>
            <a:r>
              <a:rPr lang="en-US" sz="2400" dirty="0" err="1" smtClean="0">
                <a:solidFill>
                  <a:schemeClr val="tx1"/>
                </a:solidFill>
              </a:rPr>
              <a:t>houshold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91000"/>
            <a:ext cx="6706372" cy="492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14290"/>
            <a:ext cx="6029338" cy="125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500042"/>
            <a:ext cx="6416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Coefficient calculation</a:t>
            </a:r>
            <a:endParaRPr lang="ru-RU" sz="5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3714752"/>
            <a:ext cx="396894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500174"/>
            <a:ext cx="395261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142852"/>
            <a:ext cx="6416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Coefficient calculation</a:t>
            </a:r>
            <a:endParaRPr lang="ru-RU" sz="5400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01594"/>
            <a:ext cx="7358114" cy="535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714488"/>
            <a:ext cx="107267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643050"/>
            <a:ext cx="126702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714488"/>
            <a:ext cx="9949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446" y="1714489"/>
            <a:ext cx="108132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54" y="1571612"/>
            <a:ext cx="13450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28"/>
            <a:ext cx="67341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357290" y="2285992"/>
            <a:ext cx="55007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is an end-to-end </a:t>
            </a:r>
            <a:r>
              <a:rPr lang="en-US" b="1" dirty="0"/>
              <a:t>open source </a:t>
            </a:r>
            <a:r>
              <a:rPr lang="en-US" dirty="0"/>
              <a:t>platform for machine learning</a:t>
            </a:r>
            <a:r>
              <a:rPr lang="en-US" dirty="0" smtClean="0"/>
              <a:t>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It </a:t>
            </a:r>
            <a:r>
              <a:rPr lang="en-US" dirty="0"/>
              <a:t>has a comprehensive, flexible ecosystem of tools, libraries and community resources that lets researchers push the state-of-the-art in ML and developers easily build and deploy ML powered applications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It looks like magic.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072074"/>
            <a:ext cx="1785950" cy="130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714356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elsius to </a:t>
            </a:r>
            <a:r>
              <a:rPr lang="en-US" sz="5400" dirty="0" err="1" smtClean="0"/>
              <a:t>fahrenheit</a:t>
            </a:r>
            <a:endParaRPr lang="ru-RU" sz="5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857364"/>
            <a:ext cx="3629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928934"/>
            <a:ext cx="1352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3786190"/>
            <a:ext cx="60388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393</Words>
  <Application>Microsoft Office PowerPoint</Application>
  <PresentationFormat>On-screen Show (4:3)</PresentationFormat>
  <Paragraphs>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Machine learning  with Tensorflow</vt:lpstr>
      <vt:lpstr>Problem to solve</vt:lpstr>
      <vt:lpstr>Problem to solve</vt:lpstr>
      <vt:lpstr>Problem to solve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Tensorflow</dc:title>
  <dc:creator>Zz</dc:creator>
  <cp:lastModifiedBy>Zz</cp:lastModifiedBy>
  <cp:revision>47</cp:revision>
  <dcterms:created xsi:type="dcterms:W3CDTF">2020-03-01T09:49:30Z</dcterms:created>
  <dcterms:modified xsi:type="dcterms:W3CDTF">2020-03-01T12:55:08Z</dcterms:modified>
</cp:coreProperties>
</file>