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14" d="100"/>
          <a:sy n="14" d="100"/>
        </p:scale>
        <p:origin x="888" y="12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97-4F2E-96F6-62E1B5612542}"/>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97-4F2E-96F6-62E1B5612542}"/>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97-4F2E-96F6-62E1B5612542}"/>
            </c:ext>
          </c:extLst>
        </c:ser>
        <c:dLbls>
          <c:showLegendKey val="0"/>
          <c:showVal val="0"/>
          <c:showCatName val="0"/>
          <c:showSerName val="0"/>
          <c:showPercent val="0"/>
          <c:showBubbleSize val="0"/>
        </c:dLbls>
        <c:gapWidth val="80"/>
        <c:overlap val="25"/>
        <c:axId val="2105468216"/>
        <c:axId val="2105468728"/>
      </c:barChart>
      <c:catAx>
        <c:axId val="2105468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105468728"/>
        <c:crosses val="autoZero"/>
        <c:auto val="1"/>
        <c:lblAlgn val="ctr"/>
        <c:lblOffset val="100"/>
        <c:noMultiLvlLbl val="0"/>
      </c:catAx>
      <c:valAx>
        <c:axId val="2105468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1054682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User category 1</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State what they will use the  system for</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User </a:t>
          </a:r>
          <a:r>
            <a:rPr lang="en-US" sz="2800" dirty="0" err="1" smtClean="0"/>
            <a:t>cateory</a:t>
          </a:r>
          <a:r>
            <a:rPr lang="en-US" sz="2800" dirty="0" smtClean="0"/>
            <a:t> 2</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State what they will use the  system for</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User </a:t>
          </a:r>
          <a:r>
            <a:rPr lang="en-US" sz="2800" dirty="0" err="1" smtClean="0"/>
            <a:t>categor</a:t>
          </a:r>
          <a:r>
            <a:rPr lang="en-US" sz="2800" dirty="0" smtClean="0"/>
            <a:t> xx</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smtClean="0"/>
            <a:t>State what they will use the  system for</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category 1</a:t>
          </a:r>
          <a:endParaRPr lang="en-US" sz="2800" kern="1200" dirty="0"/>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a:t>
          </a:r>
          <a:r>
            <a:rPr lang="en-US" sz="2800" kern="1200" dirty="0" err="1" smtClean="0"/>
            <a:t>cateory</a:t>
          </a:r>
          <a:r>
            <a:rPr lang="en-US" sz="2800" kern="1200" dirty="0" smtClean="0"/>
            <a:t> 2</a:t>
          </a:r>
          <a:endParaRPr lang="en-US" sz="2800" kern="1200" dirty="0"/>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User </a:t>
          </a:r>
          <a:r>
            <a:rPr lang="en-US" sz="2800" kern="1200" dirty="0" err="1" smtClean="0"/>
            <a:t>categor</a:t>
          </a:r>
          <a:r>
            <a:rPr lang="en-US" sz="2800" kern="1200" dirty="0" smtClean="0"/>
            <a:t> xx</a:t>
          </a:r>
          <a:endParaRPr lang="en-US" sz="2800" kern="1200" dirty="0"/>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State what they will use the  system for</a:t>
          </a:r>
          <a:endParaRPr lang="en-US" sz="2800" kern="1200" dirty="0"/>
        </a:p>
      </dsp:txBody>
      <dsp:txXfrm>
        <a:off x="8897112" y="3001565"/>
        <a:ext cx="390048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10/14/2022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10/14/2022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a:t>
            </a:r>
            <a:r>
              <a:rPr lang="en-US" smtClean="0"/>
              <a:t>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r>
              <a:rPr lang="en-US" dirty="0" smtClean="0"/>
              <a:t>.</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Add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10/14/2022</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gif"/><Relationship Id="rId4" Type="http://schemas.openxmlformats.org/officeDocument/2006/relationships/diagramLayout" Target="../diagrams/layout1.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36"/>
          </p:nvPr>
        </p:nvSpPr>
        <p:spPr/>
        <p:txBody>
          <a:bodyPr/>
          <a:lstStyle/>
          <a:p>
            <a:r>
              <a:rPr lang="en-US" dirty="0" smtClean="0"/>
              <a:t>Your name | Your Name| Your name </a:t>
            </a:r>
            <a:endParaRPr lang="en-US" dirty="0"/>
          </a:p>
        </p:txBody>
      </p:sp>
      <p:sp>
        <p:nvSpPr>
          <p:cNvPr id="67" name="Text Placeholder 66"/>
          <p:cNvSpPr>
            <a:spLocks noGrp="1"/>
          </p:cNvSpPr>
          <p:nvPr>
            <p:ph type="body" sz="quarter" idx="13"/>
          </p:nvPr>
        </p:nvSpPr>
        <p:spPr/>
        <p:txBody>
          <a:bodyPr/>
          <a:lstStyle/>
          <a:p>
            <a:r>
              <a:rPr lang="en-US" dirty="0" smtClean="0"/>
              <a:t>Problem </a:t>
            </a:r>
            <a:endParaRPr lang="en-US" dirty="0"/>
          </a:p>
        </p:txBody>
      </p:sp>
      <p:sp>
        <p:nvSpPr>
          <p:cNvPr id="69" name="Text Placeholder 68"/>
          <p:cNvSpPr>
            <a:spLocks noGrp="1"/>
          </p:cNvSpPr>
          <p:nvPr>
            <p:ph type="body" sz="quarter" idx="39"/>
          </p:nvPr>
        </p:nvSpPr>
        <p:spPr>
          <a:xfrm flipH="1">
            <a:off x="819808" y="6949440"/>
            <a:ext cx="13124792" cy="3547872"/>
          </a:xfrm>
        </p:spPr>
        <p:txBody>
          <a:bodyPr/>
          <a:lstStyle/>
          <a:p>
            <a:r>
              <a:rPr lang="en-US" dirty="0"/>
              <a:t> </a:t>
            </a:r>
            <a:r>
              <a:rPr lang="en-US" sz="2400" dirty="0"/>
              <a:t>Not clearly understanding the technologies. Some of the technologies have been too difficult to implement and understand while building both the user interface and backend API. This forced us to invest more time digging deep for better understanding.</a:t>
            </a:r>
          </a:p>
          <a:p>
            <a:r>
              <a:rPr lang="en-US" sz="2400" dirty="0"/>
              <a:t>    Time. The timeline for delivering has been short due. This is due to investing a lot of time in </a:t>
            </a:r>
            <a:r>
              <a:rPr lang="en-US" sz="2000" dirty="0"/>
              <a:t>researching the requirements before jumping to the development of the project</a:t>
            </a:r>
            <a:r>
              <a:rPr lang="en-US" dirty="0"/>
              <a:t>.</a:t>
            </a:r>
          </a:p>
        </p:txBody>
      </p:sp>
      <p:sp>
        <p:nvSpPr>
          <p:cNvPr id="68" name="Text Placeholder 67"/>
          <p:cNvSpPr>
            <a:spLocks noGrp="1"/>
          </p:cNvSpPr>
          <p:nvPr>
            <p:ph type="body" sz="quarter" idx="37"/>
          </p:nvPr>
        </p:nvSpPr>
        <p:spPr/>
        <p:txBody>
          <a:bodyPr/>
          <a:lstStyle/>
          <a:p>
            <a:r>
              <a:rPr lang="en-US" dirty="0" smtClean="0"/>
              <a:t>Project  Objectives</a:t>
            </a:r>
            <a:endParaRPr lang="en-US" dirty="0"/>
          </a:p>
        </p:txBody>
      </p:sp>
      <p:sp>
        <p:nvSpPr>
          <p:cNvPr id="7" name="Text Placeholder 6"/>
          <p:cNvSpPr>
            <a:spLocks noGrp="1"/>
          </p:cNvSpPr>
          <p:nvPr>
            <p:ph type="body" sz="quarter" idx="17"/>
          </p:nvPr>
        </p:nvSpPr>
        <p:spPr/>
        <p:txBody>
          <a:bodyPr/>
          <a:lstStyle/>
          <a:p>
            <a:r>
              <a:rPr lang="en-US" dirty="0" smtClean="0"/>
              <a:t>Project Requirements</a:t>
            </a:r>
            <a:endParaRPr lang="en-US" dirty="0"/>
          </a:p>
        </p:txBody>
      </p:sp>
      <p:sp>
        <p:nvSpPr>
          <p:cNvPr id="12" name="Content Placeholder 11"/>
          <p:cNvSpPr>
            <a:spLocks noGrp="1"/>
          </p:cNvSpPr>
          <p:nvPr>
            <p:ph sz="quarter" idx="25"/>
          </p:nvPr>
        </p:nvSpPr>
        <p:spPr/>
        <p:txBody>
          <a:bodyPr/>
          <a:lstStyle/>
          <a:p>
            <a:r>
              <a:rPr lang="en-US" dirty="0" smtClean="0"/>
              <a:t>Login page</a:t>
            </a:r>
          </a:p>
          <a:p>
            <a:r>
              <a:rPr lang="en-US" dirty="0" smtClean="0"/>
              <a:t>Users and artists profiles</a:t>
            </a:r>
          </a:p>
          <a:p>
            <a:r>
              <a:rPr lang="en-US" dirty="0" smtClean="0"/>
              <a:t>Chat section</a:t>
            </a:r>
          </a:p>
          <a:p>
            <a:r>
              <a:rPr lang="en-US" dirty="0" smtClean="0"/>
              <a:t>Call section</a:t>
            </a:r>
          </a:p>
          <a:p>
            <a:r>
              <a:rPr lang="en-US" dirty="0" smtClean="0"/>
              <a:t>Financial section</a:t>
            </a:r>
          </a:p>
          <a:p>
            <a:r>
              <a:rPr lang="en-US" dirty="0" smtClean="0"/>
              <a:t>notification</a:t>
            </a:r>
          </a:p>
          <a:p>
            <a:endParaRPr lang="en-US" dirty="0"/>
          </a:p>
        </p:txBody>
      </p:sp>
      <p:sp>
        <p:nvSpPr>
          <p:cNvPr id="8" name="Text Placeholder 7"/>
          <p:cNvSpPr>
            <a:spLocks noGrp="1"/>
          </p:cNvSpPr>
          <p:nvPr>
            <p:ph type="body" sz="quarter" idx="19"/>
          </p:nvPr>
        </p:nvSpPr>
        <p:spPr/>
        <p:txBody>
          <a:bodyPr/>
          <a:lstStyle/>
          <a:p>
            <a:r>
              <a:rPr lang="en-US" dirty="0" smtClean="0"/>
              <a:t>Target Users</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94327394"/>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smtClean="0"/>
              <a:t>Project Design</a:t>
            </a:r>
            <a:endParaRPr lang="en-US" dirty="0"/>
          </a:p>
        </p:txBody>
      </p:sp>
      <p:sp>
        <p:nvSpPr>
          <p:cNvPr id="70" name="Text Placeholder 69"/>
          <p:cNvSpPr>
            <a:spLocks noGrp="1"/>
          </p:cNvSpPr>
          <p:nvPr>
            <p:ph type="body" sz="quarter" idx="40"/>
          </p:nvPr>
        </p:nvSpPr>
        <p:spPr/>
        <p:txBody>
          <a:bodyPr/>
          <a:lstStyle/>
          <a:p>
            <a:r>
              <a:rPr lang="en-US" dirty="0" smtClean="0"/>
              <a:t>Results</a:t>
            </a:r>
            <a:endParaRPr lang="en-US" dirty="0"/>
          </a:p>
        </p:txBody>
      </p:sp>
      <p:sp>
        <p:nvSpPr>
          <p:cNvPr id="16" name="Text Placeholder 15"/>
          <p:cNvSpPr>
            <a:spLocks noGrp="1"/>
          </p:cNvSpPr>
          <p:nvPr>
            <p:ph type="body" sz="quarter" idx="29"/>
          </p:nvPr>
        </p:nvSpPr>
        <p:spPr/>
        <p:txBody>
          <a:bodyPr/>
          <a:lstStyle/>
          <a:p>
            <a:r>
              <a:rPr lang="en-US" dirty="0" smtClean="0"/>
              <a:t>Future Work</a:t>
            </a:r>
            <a:endParaRPr lang="en-US" dirty="0"/>
          </a:p>
        </p:txBody>
      </p:sp>
      <p:sp>
        <p:nvSpPr>
          <p:cNvPr id="17" name="Content Placeholder 16"/>
          <p:cNvSpPr>
            <a:spLocks noGrp="1"/>
          </p:cNvSpPr>
          <p:nvPr>
            <p:ph sz="quarter" idx="30"/>
          </p:nvPr>
        </p:nvSpPr>
        <p:spPr/>
        <p:txBody>
          <a:bodyPr/>
          <a:lstStyle/>
          <a:p>
            <a:r>
              <a:rPr lang="en-US" dirty="0" smtClean="0"/>
              <a:t>Observation 1</a:t>
            </a:r>
          </a:p>
          <a:p>
            <a:r>
              <a:rPr lang="en-US" dirty="0" smtClean="0"/>
              <a:t>Observation 2</a:t>
            </a:r>
          </a:p>
          <a:p>
            <a:r>
              <a:rPr lang="en-US" dirty="0" smtClean="0"/>
              <a:t>Observation 3</a:t>
            </a:r>
            <a:endParaRPr lang="en-US" dirty="0"/>
          </a:p>
        </p:txBody>
      </p:sp>
      <p:sp>
        <p:nvSpPr>
          <p:cNvPr id="18" name="Text Placeholder 17"/>
          <p:cNvSpPr>
            <a:spLocks noGrp="1"/>
          </p:cNvSpPr>
          <p:nvPr>
            <p:ph type="body" sz="quarter" idx="31"/>
          </p:nvPr>
        </p:nvSpPr>
        <p:spPr>
          <a:xfrm>
            <a:off x="29900563" y="5737312"/>
            <a:ext cx="12801600" cy="1219200"/>
          </a:xfrm>
        </p:spPr>
        <p:txBody>
          <a:bodyPr/>
          <a:lstStyle/>
          <a:p>
            <a:r>
              <a:rPr lang="en-US" dirty="0" smtClean="0"/>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8"/>
          </a:graphicData>
        </a:graphic>
      </p:graphicFrame>
      <p:sp>
        <p:nvSpPr>
          <p:cNvPr id="6" name="Content Placeholder 5"/>
          <p:cNvSpPr>
            <a:spLocks noGrp="1"/>
          </p:cNvSpPr>
          <p:nvPr>
            <p:ph sz="quarter" idx="33"/>
          </p:nvPr>
        </p:nvSpPr>
        <p:spPr/>
        <p:txBody>
          <a:bodyPr/>
          <a:lstStyle/>
          <a:p>
            <a:r>
              <a:rPr lang="en-US" dirty="0" smtClean="0"/>
              <a:t>Include key screenshots of your system and </a:t>
            </a:r>
            <a:r>
              <a:rPr lang="en-US" dirty="0" err="1" smtClean="0"/>
              <a:t>visualisations</a:t>
            </a:r>
            <a:endParaRPr lang="en-US" dirty="0" smtClean="0"/>
          </a:p>
          <a:p>
            <a:r>
              <a:rPr lang="en-US" dirty="0" smtClean="0"/>
              <a:t>Result 2</a:t>
            </a:r>
          </a:p>
          <a:p>
            <a:r>
              <a:rPr lang="en-US" dirty="0" smtClean="0"/>
              <a:t>Result 3</a:t>
            </a:r>
            <a:endParaRPr lang="en-US" dirty="0"/>
          </a:p>
        </p:txBody>
      </p:sp>
      <p:sp>
        <p:nvSpPr>
          <p:cNvPr id="71" name="Text Placeholder 70"/>
          <p:cNvSpPr>
            <a:spLocks noGrp="1"/>
          </p:cNvSpPr>
          <p:nvPr>
            <p:ph type="body" sz="quarter" idx="41"/>
          </p:nvPr>
        </p:nvSpPr>
        <p:spPr/>
        <p:txBody>
          <a:bodyPr/>
          <a:lstStyle/>
          <a:p>
            <a:r>
              <a:rPr lang="en-US" dirty="0" smtClean="0"/>
              <a:t>Conclusion</a:t>
            </a:r>
            <a:endParaRPr lang="en-US" dirty="0"/>
          </a:p>
        </p:txBody>
      </p:sp>
      <p:sp>
        <p:nvSpPr>
          <p:cNvPr id="15" name="Content Placeholder 14"/>
          <p:cNvSpPr>
            <a:spLocks noGrp="1"/>
          </p:cNvSpPr>
          <p:nvPr>
            <p:ph sz="quarter" idx="42"/>
          </p:nvPr>
        </p:nvSpPr>
        <p:spPr/>
        <p:txBody>
          <a:bodyPr/>
          <a:lstStyle/>
          <a:p>
            <a:r>
              <a:rPr lang="en-US" smtClean="0"/>
              <a:t>Brief summary of what you discovered based on results</a:t>
            </a:r>
          </a:p>
          <a:p>
            <a:r>
              <a:rPr lang="en-US" smtClean="0"/>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dirty="0" smtClean="0"/>
              <a:t>References</a:t>
            </a:r>
            <a:endParaRPr lang="en-US" dirty="0"/>
          </a:p>
        </p:txBody>
      </p:sp>
      <p:sp>
        <p:nvSpPr>
          <p:cNvPr id="22" name="Content Placeholder 21"/>
          <p:cNvSpPr>
            <a:spLocks noGrp="1"/>
          </p:cNvSpPr>
          <p:nvPr>
            <p:ph sz="quarter" idx="35"/>
          </p:nvPr>
        </p:nvSpPr>
        <p:spPr/>
        <p:txBody>
          <a:bodyPr/>
          <a:lstStyle/>
          <a:p>
            <a:r>
              <a:rPr lang="en-US" smtClean="0"/>
              <a:t>Include print and electronic sources in alphabetical order</a:t>
            </a:r>
            <a:endParaRPr lang="en-US" dirty="0"/>
          </a:p>
        </p:txBody>
      </p:sp>
      <p:pic>
        <p:nvPicPr>
          <p:cNvPr id="27" name="Content Placeholder 26"/>
          <p:cNvPicPr>
            <a:picLocks noGrp="1" noChangeAspect="1"/>
          </p:cNvPicPr>
          <p:nvPr>
            <p:ph sz="quarter" idx="27"/>
          </p:nvPr>
        </p:nvPicPr>
        <p:blipFill>
          <a:blip r:embed="rId9"/>
          <a:srcRect t="5006" b="5006"/>
          <a:stretch>
            <a:fillRect/>
          </a:stretch>
        </p:blipFill>
        <p:spPr/>
      </p:pic>
      <p:sp>
        <p:nvSpPr>
          <p:cNvPr id="2" name="Title 1"/>
          <p:cNvSpPr>
            <a:spLocks noGrp="1"/>
          </p:cNvSpPr>
          <p:nvPr>
            <p:ph type="title"/>
          </p:nvPr>
        </p:nvSpPr>
        <p:spPr>
          <a:xfrm>
            <a:off x="0" y="685860"/>
            <a:ext cx="31333440" cy="2971740"/>
          </a:xfrm>
        </p:spPr>
        <p:txBody>
          <a:bodyPr>
            <a:normAutofit/>
          </a:bodyPr>
          <a:lstStyle/>
          <a:p>
            <a:r>
              <a:rPr lang="en-US" dirty="0" smtClean="0"/>
              <a:t>E-BOOKING -APP</a:t>
            </a:r>
            <a:endParaRPr lang="en-US" dirty="0"/>
          </a:p>
        </p:txBody>
      </p:sp>
      <p:sp>
        <p:nvSpPr>
          <p:cNvPr id="20" name="Content Placeholder 19"/>
          <p:cNvSpPr>
            <a:spLocks noGrp="1"/>
          </p:cNvSpPr>
          <p:nvPr>
            <p:ph sz="quarter" idx="38"/>
          </p:nvPr>
        </p:nvSpPr>
        <p:spPr/>
        <p:txBody>
          <a:bodyPr/>
          <a:lstStyle/>
          <a:p>
            <a:r>
              <a:rPr lang="en-US" dirty="0"/>
              <a:t>Fraud and impersonation in booking artists(musicians) and other performers in the entertainment fraternity</a:t>
            </a:r>
            <a:r>
              <a:rPr lang="en-US" dirty="0" smtClean="0"/>
              <a:t>.</a:t>
            </a:r>
          </a:p>
          <a:p>
            <a:r>
              <a:rPr lang="en-US" dirty="0"/>
              <a:t>. The app solution allows us to administer and then the artists to get easily hired through the app based dashboards.</a:t>
            </a:r>
          </a:p>
        </p:txBody>
      </p:sp>
      <p:pic>
        <p:nvPicPr>
          <p:cNvPr id="25" name="Content Placeholder 24"/>
          <p:cNvPicPr>
            <a:picLocks noGrp="1" noChangeAspect="1"/>
          </p:cNvPicPr>
          <p:nvPr>
            <p:ph sz="quarter" idx="23"/>
          </p:nvPr>
        </p:nvPicPr>
        <p:blipFill>
          <a:blip r:embed="rId10">
            <a:extLst>
              <a:ext uri="{28A0092B-C50C-407E-A947-70E740481C1C}">
                <a14:useLocalDpi xmlns:a14="http://schemas.microsoft.com/office/drawing/2010/main" val="0"/>
              </a:ext>
            </a:extLst>
          </a:blip>
          <a:stretch>
            <a:fillRect/>
          </a:stretch>
        </p:blipFill>
        <p:spPr>
          <a:xfrm>
            <a:off x="15499081" y="15566677"/>
            <a:ext cx="12847320" cy="6901696"/>
          </a:xfr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312</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E-BOOKING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LOUKOUMANE ANLIM</dc:creator>
  <cp:lastModifiedBy>LOUKOUMANE ANLIM</cp:lastModifiedBy>
  <cp:revision>19</cp:revision>
  <dcterms:created xsi:type="dcterms:W3CDTF">2013-01-20T21:20:28Z</dcterms:created>
  <dcterms:modified xsi:type="dcterms:W3CDTF">2022-10-14T17:43:45Z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