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57" r:id="rId3"/>
    <p:sldId id="256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D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D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D3B16E-B8B5-438F-AD8C-EB5234540379}" type="datetimeFigureOut">
              <a:rPr lang="es-DO" smtClean="0"/>
              <a:pPr/>
              <a:t>26/7/19</a:t>
            </a:fld>
            <a:endParaRPr lang="es-D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D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7EF224-98E5-41DE-ADCB-5FE8ADEE3AE2}" type="slidenum">
              <a:rPr lang="es-DO" smtClean="0"/>
              <a:pPr/>
              <a:t>‹Nº›</a:t>
            </a:fld>
            <a:endParaRPr lang="es-D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284984"/>
            <a:ext cx="7772400" cy="288032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DO" sz="6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ckwell Extra Bold" pitchFamily="18" charset="0"/>
              </a:rPr>
              <a:t>VIRTUALIZACION</a:t>
            </a:r>
            <a:endParaRPr lang="es-DO" sz="60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Rockwell Extra Bold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548680"/>
            <a:ext cx="8013192" cy="1636776"/>
          </a:xfrm>
        </p:spPr>
        <p:txBody>
          <a:bodyPr/>
          <a:lstStyle/>
          <a:p>
            <a:pPr algn="ctr"/>
            <a:r>
              <a:rPr lang="es-DO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Virtualizacion</a:t>
            </a:r>
            <a:endParaRPr lang="es-D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Extra Bold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11560" y="278092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 la creación a través de un software de una versión virtual de algún recurso tecnológico , como puede ser una plataforma de hardware, un sistema operativo, un dispositivo  de almacenamiento u otros  recursos de red. </a:t>
            </a:r>
          </a:p>
        </p:txBody>
      </p:sp>
      <p:pic>
        <p:nvPicPr>
          <p:cNvPr id="5" name="4 Imagen" descr="WhatsApp Image 2019-07-26 at 15.23.5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52" y="4465861"/>
            <a:ext cx="2814632" cy="2106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288032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DO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ckwell Extra Bold" pitchFamily="18" charset="0"/>
              </a:rPr>
              <a:t>LORENZO´S</a:t>
            </a:r>
            <a:br>
              <a:rPr lang="es-DO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ckwell Extra Bold" pitchFamily="18" charset="0"/>
              </a:rPr>
            </a:br>
            <a:r>
              <a:rPr lang="es-DO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ckwell Extra Bold" pitchFamily="18" charset="0"/>
              </a:rPr>
              <a:t> SOLUTION </a:t>
            </a:r>
            <a:br>
              <a:rPr lang="es-DO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ckwell Extra Bold" pitchFamily="18" charset="0"/>
              </a:rPr>
            </a:br>
            <a:r>
              <a:rPr lang="es-DO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ckwell Extra Bold" pitchFamily="18" charset="0"/>
              </a:rPr>
              <a:t>INC.</a:t>
            </a:r>
            <a:endParaRPr lang="es-DO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Rockwell Extra Bold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683568" y="640096"/>
            <a:ext cx="8013192" cy="1636776"/>
          </a:xfrm>
        </p:spPr>
        <p:txBody>
          <a:bodyPr>
            <a:normAutofit fontScale="90000"/>
          </a:bodyPr>
          <a:lstStyle/>
          <a:p>
            <a:pPr algn="ctr"/>
            <a:r>
              <a:rPr lang="es-DO" dirty="0" smtClean="0">
                <a:latin typeface="Rockwell Extra Bold" pitchFamily="18" charset="0"/>
              </a:rPr>
              <a:t>Tenemos la solución que le falta a tu empresa!!!</a:t>
            </a:r>
            <a:endParaRPr lang="es-DO" dirty="0">
              <a:latin typeface="Rockwell Extra Bold" pitchFamily="18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560" y="2780928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DO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 que buscamos que las organizaciones </a:t>
            </a:r>
            <a:r>
              <a:rPr lang="es-DO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entiendan </a:t>
            </a:r>
            <a:r>
              <a:rPr lang="es-DO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la perfección que no todos los hardwares físicos utilizados actualmente en sus instituciones tienen su potencial explotado a su máximo esplendor, Algunos de los </a:t>
            </a:r>
            <a:r>
              <a:rPr lang="es-DO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software, </a:t>
            </a:r>
            <a:r>
              <a:rPr lang="es-DO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sólo podrían utilizarse en un determinado tipo de hardware o sistema operativo, haciendo que la empresa invirtiera en estructuras de servidores específicas para satisfacer cada </a:t>
            </a:r>
            <a:r>
              <a:rPr lang="es-DO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demanda.</a:t>
            </a:r>
            <a:endParaRPr lang="es-DO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79685"/>
            <a:ext cx="79208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Aquí es donde les surge la necesidad a nuestros clientes de usar el servicio de </a:t>
            </a:r>
            <a:r>
              <a:rPr lang="es-DO" sz="2400" b="1" i="1" dirty="0" err="1" smtClean="0">
                <a:latin typeface="Times New Roman" pitchFamily="18" charset="0"/>
                <a:cs typeface="Times New Roman" pitchFamily="18" charset="0"/>
              </a:rPr>
              <a:t>virtualización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 y la solución para algunos de estos 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problemas 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que brinda </a:t>
            </a:r>
            <a:r>
              <a:rPr lang="es-DO" sz="2400" b="1" i="1" u="sng" dirty="0" err="1" smtClean="0">
                <a:latin typeface="Times New Roman" pitchFamily="18" charset="0"/>
                <a:cs typeface="Times New Roman" pitchFamily="18" charset="0"/>
              </a:rPr>
              <a:t>Lorenzo´s</a:t>
            </a:r>
            <a:r>
              <a:rPr lang="es-DO" sz="24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DO" sz="2400" b="1" i="1" u="sng" dirty="0" err="1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s-DO" sz="2400" b="1" i="1" u="sng" dirty="0" smtClean="0">
                <a:latin typeface="Times New Roman" pitchFamily="18" charset="0"/>
                <a:cs typeface="Times New Roman" pitchFamily="18" charset="0"/>
              </a:rPr>
              <a:t> Inc.</a:t>
            </a:r>
          </a:p>
          <a:p>
            <a:pPr algn="just" fontAlgn="base"/>
            <a:endParaRPr lang="es-DO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Con esta solución brindada ahora </a:t>
            </a:r>
            <a:r>
              <a:rPr lang="es-DO" sz="2400" b="1" i="1" dirty="0">
                <a:latin typeface="Times New Roman" pitchFamily="18" charset="0"/>
                <a:cs typeface="Times New Roman" pitchFamily="18" charset="0"/>
              </a:rPr>
              <a:t>las empresas pueden utilizar un determinado hardware para ejecutar dos o más aplicaciones o sistemas operativos 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diferentes de manera que ya si están empezando a explotar los recursos de manera efectiva.</a:t>
            </a:r>
          </a:p>
          <a:p>
            <a:pPr algn="just" fontAlgn="base"/>
            <a:endParaRPr lang="es-DO" sz="2400" b="1" i="1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Esto que se hacia imperiosa la necesidad de nuevas maquinas para ciertos procesos a ejecutar, </a:t>
            </a:r>
            <a:r>
              <a:rPr lang="es-DO" sz="2400" b="1" i="1" dirty="0">
                <a:latin typeface="Times New Roman" pitchFamily="18" charset="0"/>
                <a:cs typeface="Times New Roman" pitchFamily="18" charset="0"/>
              </a:rPr>
              <a:t>lo que 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generaría 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un mayor presupuesto para nuestra empresa, pero con esta 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solución 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como ya 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sabemos, </a:t>
            </a:r>
            <a:r>
              <a:rPr lang="es-DO" sz="2400" b="1" i="1" dirty="0">
                <a:latin typeface="Times New Roman" pitchFamily="18" charset="0"/>
                <a:cs typeface="Times New Roman" pitchFamily="18" charset="0"/>
              </a:rPr>
              <a:t>pues 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reduce </a:t>
            </a:r>
            <a:r>
              <a:rPr lang="es-DO" sz="2400" b="1" i="1" dirty="0">
                <a:latin typeface="Times New Roman" pitchFamily="18" charset="0"/>
                <a:cs typeface="Times New Roman" pitchFamily="18" charset="0"/>
              </a:rPr>
              <a:t>costos asociados a la adquisición de equipos y toda la infraestructura necesaria para el 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mantenimiento de los servicios de nuestra empresa.</a:t>
            </a:r>
            <a:endParaRPr lang="es-DO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79685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s-DO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4 Título"/>
          <p:cNvSpPr>
            <a:spLocks noGrp="1"/>
          </p:cNvSpPr>
          <p:nvPr>
            <p:ph type="title"/>
          </p:nvPr>
        </p:nvSpPr>
        <p:spPr>
          <a:xfrm>
            <a:off x="683568" y="640096"/>
            <a:ext cx="8013192" cy="1636776"/>
          </a:xfrm>
        </p:spPr>
        <p:txBody>
          <a:bodyPr>
            <a:normAutofit/>
          </a:bodyPr>
          <a:lstStyle/>
          <a:p>
            <a:pPr algn="ctr"/>
            <a:r>
              <a:rPr lang="es-DO" dirty="0" smtClean="0">
                <a:latin typeface="Rockwell Extra Bold" pitchFamily="18" charset="0"/>
              </a:rPr>
              <a:t>Cuales beneficios brindamos?</a:t>
            </a:r>
            <a:endParaRPr lang="es-DO" dirty="0">
              <a:latin typeface="Rockwell Extra Bold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11560" y="2780928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DO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Ahorro de energía debido al menor número de servidores físicos;</a:t>
            </a:r>
          </a:p>
          <a:p>
            <a:pPr algn="just">
              <a:buFont typeface="Arial" pitchFamily="34" charset="0"/>
              <a:buChar char="•"/>
            </a:pPr>
            <a:endParaRPr lang="es-DO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s-DO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 la unificación de servicios en un único dispositivo físico es más fácil administrar los recursos de hardware;</a:t>
            </a:r>
          </a:p>
          <a:p>
            <a:pPr algn="just">
              <a:buFont typeface="Arial" pitchFamily="34" charset="0"/>
              <a:buChar char="•"/>
            </a:pPr>
            <a:endParaRPr lang="es-DO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s-DO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Mejor aprovechamiento del hardware, minimizando ociosidad de los equipos;</a:t>
            </a:r>
          </a:p>
          <a:p>
            <a:pPr algn="just"/>
            <a:endParaRPr lang="es-DO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692696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s-DO" sz="2400" b="1" i="1" dirty="0">
                <a:latin typeface="Times New Roman" pitchFamily="18" charset="0"/>
                <a:cs typeface="Times New Roman" pitchFamily="18" charset="0"/>
              </a:rPr>
              <a:t>Compatibilidad con aplicaciones;</a:t>
            </a:r>
          </a:p>
          <a:p>
            <a:pPr algn="just" fontAlgn="base">
              <a:buFont typeface="Arial" pitchFamily="34" charset="0"/>
              <a:buChar char="•"/>
            </a:pPr>
            <a:endParaRPr lang="es-DO" sz="2400" b="1" i="1" dirty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buFont typeface="Arial" pitchFamily="34" charset="0"/>
              <a:buChar char="•"/>
            </a:pPr>
            <a:r>
              <a:rPr lang="es-DO" sz="2400" b="1" i="1" dirty="0">
                <a:latin typeface="Times New Roman" pitchFamily="18" charset="0"/>
                <a:cs typeface="Times New Roman" pitchFamily="18" charset="0"/>
              </a:rPr>
              <a:t>Economía de espacio físico;</a:t>
            </a:r>
          </a:p>
          <a:p>
            <a:pPr algn="just" fontAlgn="base">
              <a:buFont typeface="Arial" pitchFamily="34" charset="0"/>
              <a:buChar char="•"/>
            </a:pPr>
            <a:endParaRPr lang="es-DO" sz="2400" b="1" i="1" dirty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buFont typeface="Arial" pitchFamily="34" charset="0"/>
              <a:buChar char="•"/>
            </a:pPr>
            <a:r>
              <a:rPr lang="es-DO" sz="2400" b="1" i="1" dirty="0">
                <a:latin typeface="Times New Roman" pitchFamily="18" charset="0"/>
                <a:cs typeface="Times New Roman" pitchFamily="18" charset="0"/>
              </a:rPr>
              <a:t>Menor inversión en adquisición de hardware;</a:t>
            </a:r>
          </a:p>
          <a:p>
            <a:pPr algn="just" fontAlgn="base"/>
            <a:endParaRPr lang="es-DO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magen" descr="virtualization_station_apertur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3000372"/>
            <a:ext cx="6571429" cy="31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42910" y="785794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Concluimos nuestra solución haciendo la salvedad de que </a:t>
            </a:r>
            <a:r>
              <a:rPr lang="es-DO" sz="2400" b="1" i="1" dirty="0" err="1" smtClean="0">
                <a:latin typeface="Times New Roman" pitchFamily="18" charset="0"/>
                <a:cs typeface="Times New Roman" pitchFamily="18" charset="0"/>
              </a:rPr>
              <a:t>Virtualizar</a:t>
            </a:r>
            <a:r>
              <a:rPr lang="es-DO" sz="2400" b="1" i="1" dirty="0" smtClean="0">
                <a:latin typeface="Times New Roman" pitchFamily="18" charset="0"/>
                <a:cs typeface="Times New Roman" pitchFamily="18" charset="0"/>
              </a:rPr>
              <a:t>, es una excelente opción para las empresas, independientemente de su tamaño o segmento de actuación. Sin embargo, es necesario que los profesionales de la tecnología conozcan los recursos técnicos y financieros disponibles.</a:t>
            </a:r>
            <a:endParaRPr lang="es-DO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magen" descr="virtualizac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928934"/>
            <a:ext cx="2688643" cy="3124203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</TotalTime>
  <Words>347</Words>
  <Application>Microsoft Office PowerPoint</Application>
  <PresentationFormat>Presentación en pantalla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Módulo</vt:lpstr>
      <vt:lpstr>VIRTUALIZACION</vt:lpstr>
      <vt:lpstr>Virtualizacion</vt:lpstr>
      <vt:lpstr>LORENZO´S  SOLUTION  INC.</vt:lpstr>
      <vt:lpstr>Tenemos la solución que le falta a tu empresa!!!</vt:lpstr>
      <vt:lpstr>Diapositiva 5</vt:lpstr>
      <vt:lpstr>Cuales beneficios brindamos?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Virtualizacion</dc:title>
  <dc:creator>colegiado3</dc:creator>
  <cp:lastModifiedBy>Ramses_1221</cp:lastModifiedBy>
  <cp:revision>7</cp:revision>
  <dcterms:created xsi:type="dcterms:W3CDTF">2019-07-26T17:52:01Z</dcterms:created>
  <dcterms:modified xsi:type="dcterms:W3CDTF">2019-07-26T19:43:24Z</dcterms:modified>
</cp:coreProperties>
</file>