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2" autoAdjust="0"/>
    <p:restoredTop sz="94660"/>
  </p:normalViewPr>
  <p:slideViewPr>
    <p:cSldViewPr snapToGrid="0">
      <p:cViewPr varScale="1">
        <p:scale>
          <a:sx n="50" d="100"/>
          <a:sy n="50" d="100"/>
        </p:scale>
        <p:origin x="3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EE03-6408-495D-84F6-EC695124F0A1}" type="datetimeFigureOut">
              <a:rPr lang="en-ID" smtClean="0"/>
              <a:t>04/11/2023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3AC36-00A4-435A-8D32-169D8DA99A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93619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EE03-6408-495D-84F6-EC695124F0A1}" type="datetimeFigureOut">
              <a:rPr lang="en-ID" smtClean="0"/>
              <a:t>04/11/2023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3AC36-00A4-435A-8D32-169D8DA99A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68944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EE03-6408-495D-84F6-EC695124F0A1}" type="datetimeFigureOut">
              <a:rPr lang="en-ID" smtClean="0"/>
              <a:t>04/11/2023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3AC36-00A4-435A-8D32-169D8DA99A86}" type="slidenum">
              <a:rPr lang="en-ID" smtClean="0"/>
              <a:t>‹#›</a:t>
            </a:fld>
            <a:endParaRPr lang="en-ID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1309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EE03-6408-495D-84F6-EC695124F0A1}" type="datetimeFigureOut">
              <a:rPr lang="en-ID" smtClean="0"/>
              <a:t>04/11/2023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3AC36-00A4-435A-8D32-169D8DA99A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29786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EE03-6408-495D-84F6-EC695124F0A1}" type="datetimeFigureOut">
              <a:rPr lang="en-ID" smtClean="0"/>
              <a:t>04/11/2023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3AC36-00A4-435A-8D32-169D8DA99A86}" type="slidenum">
              <a:rPr lang="en-ID" smtClean="0"/>
              <a:t>‹#›</a:t>
            </a:fld>
            <a:endParaRPr lang="en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33921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EE03-6408-495D-84F6-EC695124F0A1}" type="datetimeFigureOut">
              <a:rPr lang="en-ID" smtClean="0"/>
              <a:t>04/11/2023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3AC36-00A4-435A-8D32-169D8DA99A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3545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EE03-6408-495D-84F6-EC695124F0A1}" type="datetimeFigureOut">
              <a:rPr lang="en-ID" smtClean="0"/>
              <a:t>04/11/2023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3AC36-00A4-435A-8D32-169D8DA99A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97258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EE03-6408-495D-84F6-EC695124F0A1}" type="datetimeFigureOut">
              <a:rPr lang="en-ID" smtClean="0"/>
              <a:t>04/11/2023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3AC36-00A4-435A-8D32-169D8DA99A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26849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EE03-6408-495D-84F6-EC695124F0A1}" type="datetimeFigureOut">
              <a:rPr lang="en-ID" smtClean="0"/>
              <a:t>04/11/2023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3AC36-00A4-435A-8D32-169D8DA99A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31793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EE03-6408-495D-84F6-EC695124F0A1}" type="datetimeFigureOut">
              <a:rPr lang="en-ID" smtClean="0"/>
              <a:t>04/11/2023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3AC36-00A4-435A-8D32-169D8DA99A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2855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EE03-6408-495D-84F6-EC695124F0A1}" type="datetimeFigureOut">
              <a:rPr lang="en-ID" smtClean="0"/>
              <a:t>04/11/2023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3AC36-00A4-435A-8D32-169D8DA99A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38863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EE03-6408-495D-84F6-EC695124F0A1}" type="datetimeFigureOut">
              <a:rPr lang="en-ID" smtClean="0"/>
              <a:t>04/11/2023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3AC36-00A4-435A-8D32-169D8DA99A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4892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EE03-6408-495D-84F6-EC695124F0A1}" type="datetimeFigureOut">
              <a:rPr lang="en-ID" smtClean="0"/>
              <a:t>04/11/2023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3AC36-00A4-435A-8D32-169D8DA99A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437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EE03-6408-495D-84F6-EC695124F0A1}" type="datetimeFigureOut">
              <a:rPr lang="en-ID" smtClean="0"/>
              <a:t>04/11/2023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3AC36-00A4-435A-8D32-169D8DA99A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30535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EE03-6408-495D-84F6-EC695124F0A1}" type="datetimeFigureOut">
              <a:rPr lang="en-ID" smtClean="0"/>
              <a:t>04/11/2023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3AC36-00A4-435A-8D32-169D8DA99A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2729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EE03-6408-495D-84F6-EC695124F0A1}" type="datetimeFigureOut">
              <a:rPr lang="en-ID" smtClean="0"/>
              <a:t>04/11/2023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3AC36-00A4-435A-8D32-169D8DA99A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8916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7EE03-6408-495D-84F6-EC695124F0A1}" type="datetimeFigureOut">
              <a:rPr lang="en-ID" smtClean="0"/>
              <a:t>04/11/2023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033AC36-00A4-435A-8D32-169D8DA99A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04085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eckpoint.com/cyber-hub/cyber-security/what-is-white-box-testing/" TargetMode="External"/><Relationship Id="rId2" Type="http://schemas.openxmlformats.org/officeDocument/2006/relationships/hyperlink" Target="https://en.wikipedia.org/wiki/White-box_testing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github.com/en/actions" TargetMode="External"/><Relationship Id="rId5" Type="http://schemas.openxmlformats.org/officeDocument/2006/relationships/hyperlink" Target="https://www.dicoding.com/blog/apa-itu-ci-cd/" TargetMode="External"/><Relationship Id="rId4" Type="http://schemas.openxmlformats.org/officeDocument/2006/relationships/hyperlink" Target="https://www.geeksforgeeks.org/unit-testing-software-testing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599C-2687-9CD7-C093-CEA96E2CE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9567" y="512234"/>
            <a:ext cx="7766936" cy="1646302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WHITE BOX TESTING DAN CI/CD</a:t>
            </a:r>
            <a:b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Metode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Unit Test Dan CI/CD</a:t>
            </a:r>
            <a:b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Pipeline  Pada Phyton</a:t>
            </a:r>
            <a:endParaRPr lang="en-ID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2F86D3-A05D-8D37-068F-4593B18CB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8967" y="4966165"/>
            <a:ext cx="7766936" cy="1096899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RUSPIYADI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201011401131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07TPLE005</a:t>
            </a:r>
            <a:endParaRPr lang="en-ID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CCF9EA-DEBA-221A-92A6-ACC555B80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880" y="2519297"/>
            <a:ext cx="2391109" cy="208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442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2556D-6828-B7AD-57FF-66B4D97D1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85433" y="603923"/>
            <a:ext cx="7766936" cy="164630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Whitebox Testing</a:t>
            </a:r>
            <a:br>
              <a:rPr lang="en-ID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D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C34BE4-8DAC-3207-C304-5A27EFD1C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567" y="1841033"/>
            <a:ext cx="7766936" cy="3556467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3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White Box Testing </a:t>
            </a:r>
            <a:r>
              <a:rPr lang="en-US" sz="31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US" sz="3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strategi </a:t>
            </a:r>
            <a:r>
              <a:rPr lang="en-US" sz="31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pengujian</a:t>
            </a:r>
            <a:r>
              <a:rPr lang="en-US" sz="3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1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perangkat</a:t>
            </a:r>
            <a:r>
              <a:rPr lang="en-US" sz="3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1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lunak</a:t>
            </a:r>
            <a:r>
              <a:rPr lang="en-US" sz="3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31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memeriksa</a:t>
            </a:r>
            <a:r>
              <a:rPr lang="en-US" sz="3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1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struktur</a:t>
            </a:r>
            <a:r>
              <a:rPr lang="en-US" sz="3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internal, </a:t>
            </a:r>
            <a:r>
              <a:rPr lang="en-US" sz="31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desain</a:t>
            </a:r>
            <a:r>
              <a:rPr lang="en-US" sz="3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dan detail </a:t>
            </a:r>
            <a:r>
              <a:rPr lang="en-US" sz="31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implementasi</a:t>
            </a:r>
            <a:r>
              <a:rPr lang="en-US" sz="3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1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aplikasi</a:t>
            </a:r>
            <a:r>
              <a:rPr lang="en-US" sz="3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Teknik </a:t>
            </a:r>
            <a:r>
              <a:rPr lang="en-US" sz="31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US" sz="3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juga </a:t>
            </a:r>
            <a:r>
              <a:rPr lang="en-US" sz="31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dikenal</a:t>
            </a:r>
            <a:r>
              <a:rPr lang="en-US" sz="3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1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sebagai</a:t>
            </a:r>
            <a:r>
              <a:rPr lang="en-US" sz="3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glass box testing, structural testing, clear box testing, open box testing, dan transparent box testing. White Box Testing </a:t>
            </a:r>
            <a:r>
              <a:rPr lang="en-US" sz="31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fokus</a:t>
            </a:r>
            <a:r>
              <a:rPr lang="en-US" sz="3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pada </a:t>
            </a:r>
            <a:r>
              <a:rPr lang="en-US" sz="31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analisis</a:t>
            </a:r>
            <a:r>
              <a:rPr lang="en-US" sz="3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1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aliran</a:t>
            </a:r>
            <a:r>
              <a:rPr lang="en-US" sz="3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input dan output </a:t>
            </a:r>
            <a:r>
              <a:rPr lang="en-US" sz="31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melalui</a:t>
            </a:r>
            <a:r>
              <a:rPr lang="en-US" sz="3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1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perangkat</a:t>
            </a:r>
            <a:r>
              <a:rPr lang="en-US" sz="3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1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lunak</a:t>
            </a:r>
            <a:r>
              <a:rPr lang="en-US" sz="3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1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3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1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menganalisis</a:t>
            </a:r>
            <a:r>
              <a:rPr lang="en-US" sz="3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1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kode</a:t>
            </a:r>
            <a:r>
              <a:rPr lang="en-US" sz="3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program </a:t>
            </a:r>
            <a:r>
              <a:rPr lang="en-US" sz="31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3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1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mendeteksi</a:t>
            </a:r>
            <a:r>
              <a:rPr lang="en-US" sz="3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1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kesalahan</a:t>
            </a:r>
            <a:r>
              <a:rPr lang="en-US" sz="3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31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seperti</a:t>
            </a:r>
            <a:r>
              <a:rPr lang="en-US" sz="3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1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keamanan</a:t>
            </a:r>
            <a:r>
              <a:rPr lang="en-US" sz="3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31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struktur</a:t>
            </a:r>
            <a:r>
              <a:rPr lang="en-US" sz="3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31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rusak</a:t>
            </a:r>
            <a:r>
              <a:rPr lang="en-US" sz="3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output, loop testing, dan data flow testing.</a:t>
            </a:r>
          </a:p>
          <a:p>
            <a:endParaRPr lang="en-ID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418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8C0E2-C2E0-2033-0266-A7F00111A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0167" y="-249766"/>
            <a:ext cx="7766936" cy="1646302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Unit Testing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DE1B71-6F85-D94D-7B79-DF2A6B16E4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0167" y="1881253"/>
            <a:ext cx="7766936" cy="39497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600" dirty="0">
                <a:solidFill>
                  <a:schemeClr val="tx1"/>
                </a:solidFill>
              </a:rPr>
              <a:t>Unit Testing </a:t>
            </a:r>
            <a:r>
              <a:rPr lang="en-US" sz="2600" dirty="0" err="1">
                <a:solidFill>
                  <a:schemeClr val="tx1"/>
                </a:solidFill>
              </a:rPr>
              <a:t>adalah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jenis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pengujian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perangkat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lunak</a:t>
            </a:r>
            <a:r>
              <a:rPr lang="en-US" sz="2600" dirty="0">
                <a:solidFill>
                  <a:schemeClr val="tx1"/>
                </a:solidFill>
              </a:rPr>
              <a:t> yang </a:t>
            </a:r>
            <a:r>
              <a:rPr lang="en-US" sz="2600" dirty="0" err="1">
                <a:solidFill>
                  <a:schemeClr val="tx1"/>
                </a:solidFill>
              </a:rPr>
              <a:t>memeriksa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setiap</a:t>
            </a:r>
            <a:r>
              <a:rPr lang="en-US" sz="2600" dirty="0">
                <a:solidFill>
                  <a:schemeClr val="tx1"/>
                </a:solidFill>
              </a:rPr>
              <a:t> unit </a:t>
            </a:r>
            <a:r>
              <a:rPr lang="en-US" sz="2600" dirty="0" err="1">
                <a:solidFill>
                  <a:schemeClr val="tx1"/>
                </a:solidFill>
              </a:rPr>
              <a:t>atau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komponen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kode</a:t>
            </a:r>
            <a:r>
              <a:rPr lang="en-US" sz="2600" dirty="0">
                <a:solidFill>
                  <a:schemeClr val="tx1"/>
                </a:solidFill>
              </a:rPr>
              <a:t> program, </a:t>
            </a:r>
            <a:r>
              <a:rPr lang="en-US" sz="2600" dirty="0" err="1">
                <a:solidFill>
                  <a:schemeClr val="tx1"/>
                </a:solidFill>
              </a:rPr>
              <a:t>seperti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fungsi</a:t>
            </a:r>
            <a:r>
              <a:rPr lang="en-US" sz="2600" dirty="0">
                <a:solidFill>
                  <a:schemeClr val="tx1"/>
                </a:solidFill>
              </a:rPr>
              <a:t>, </a:t>
            </a:r>
            <a:r>
              <a:rPr lang="en-US" sz="2600" dirty="0" err="1">
                <a:solidFill>
                  <a:schemeClr val="tx1"/>
                </a:solidFill>
              </a:rPr>
              <a:t>metode</a:t>
            </a:r>
            <a:r>
              <a:rPr lang="en-US" sz="2600" dirty="0">
                <a:solidFill>
                  <a:schemeClr val="tx1"/>
                </a:solidFill>
              </a:rPr>
              <a:t>, </a:t>
            </a:r>
            <a:r>
              <a:rPr lang="en-US" sz="2600" dirty="0" err="1">
                <a:solidFill>
                  <a:schemeClr val="tx1"/>
                </a:solidFill>
              </a:rPr>
              <a:t>modul</a:t>
            </a:r>
            <a:r>
              <a:rPr lang="en-US" sz="2600" dirty="0">
                <a:solidFill>
                  <a:schemeClr val="tx1"/>
                </a:solidFill>
              </a:rPr>
              <a:t>, </a:t>
            </a:r>
            <a:r>
              <a:rPr lang="en-US" sz="2600" dirty="0" err="1">
                <a:solidFill>
                  <a:schemeClr val="tx1"/>
                </a:solidFill>
              </a:rPr>
              <a:t>atau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objek</a:t>
            </a:r>
            <a:r>
              <a:rPr lang="en-US" sz="2600" dirty="0">
                <a:solidFill>
                  <a:schemeClr val="tx1"/>
                </a:solidFill>
              </a:rPr>
              <a:t>, </a:t>
            </a:r>
            <a:r>
              <a:rPr lang="en-US" sz="2600" dirty="0" err="1">
                <a:solidFill>
                  <a:schemeClr val="tx1"/>
                </a:solidFill>
              </a:rPr>
              <a:t>untuk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memastikan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perilakunya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sesuai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dengan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harapan</a:t>
            </a:r>
            <a:r>
              <a:rPr lang="en-US" sz="2600" dirty="0">
                <a:solidFill>
                  <a:schemeClr val="tx1"/>
                </a:solidFill>
              </a:rPr>
              <a:t>. Unit testing </a:t>
            </a:r>
            <a:r>
              <a:rPr lang="en-US" sz="2600" dirty="0" err="1">
                <a:solidFill>
                  <a:schemeClr val="tx1"/>
                </a:solidFill>
              </a:rPr>
              <a:t>dapat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dilakukan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menggunakan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teknik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seperti</a:t>
            </a:r>
            <a:r>
              <a:rPr lang="en-US" sz="2600" dirty="0">
                <a:solidFill>
                  <a:schemeClr val="tx1"/>
                </a:solidFill>
              </a:rPr>
              <a:t> black box testing, white box testing, dan gray box testing. </a:t>
            </a:r>
            <a:r>
              <a:rPr lang="en-US" sz="2600" dirty="0" err="1">
                <a:solidFill>
                  <a:schemeClr val="tx1"/>
                </a:solidFill>
              </a:rPr>
              <a:t>Dalam</a:t>
            </a:r>
            <a:r>
              <a:rPr lang="en-US" sz="2600" dirty="0">
                <a:solidFill>
                  <a:schemeClr val="tx1"/>
                </a:solidFill>
              </a:rPr>
              <a:t> white box unit testing, </a:t>
            </a:r>
            <a:r>
              <a:rPr lang="en-US" sz="2600" dirty="0" err="1">
                <a:solidFill>
                  <a:schemeClr val="tx1"/>
                </a:solidFill>
              </a:rPr>
              <a:t>perhatian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khusus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diberikan</a:t>
            </a:r>
            <a:r>
              <a:rPr lang="en-US" sz="2600" dirty="0">
                <a:solidFill>
                  <a:schemeClr val="tx1"/>
                </a:solidFill>
              </a:rPr>
              <a:t> pada </a:t>
            </a:r>
            <a:r>
              <a:rPr lang="en-US" sz="2600" dirty="0" err="1">
                <a:solidFill>
                  <a:schemeClr val="tx1"/>
                </a:solidFill>
              </a:rPr>
              <a:t>struktur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kode</a:t>
            </a:r>
            <a:r>
              <a:rPr lang="en-US" sz="2600" dirty="0">
                <a:solidFill>
                  <a:schemeClr val="tx1"/>
                </a:solidFill>
              </a:rPr>
              <a:t> program </a:t>
            </a:r>
            <a:r>
              <a:rPr lang="en-US" sz="2600" dirty="0" err="1">
                <a:solidFill>
                  <a:schemeClr val="tx1"/>
                </a:solidFill>
              </a:rPr>
              <a:t>untuk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memeriksa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logika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aliran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kontrol</a:t>
            </a:r>
            <a:r>
              <a:rPr lang="en-US" sz="2600" dirty="0">
                <a:solidFill>
                  <a:schemeClr val="tx1"/>
                </a:solidFill>
              </a:rPr>
              <a:t> dan </a:t>
            </a:r>
            <a:r>
              <a:rPr lang="en-US" sz="2600" dirty="0" err="1">
                <a:solidFill>
                  <a:schemeClr val="tx1"/>
                </a:solidFill>
              </a:rPr>
              <a:t>deteksi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kesalahan</a:t>
            </a:r>
            <a:r>
              <a:rPr lang="en-US" sz="2600" dirty="0">
                <a:solidFill>
                  <a:schemeClr val="tx1"/>
                </a:solidFill>
              </a:rPr>
              <a:t>. Unit testing </a:t>
            </a:r>
            <a:r>
              <a:rPr lang="en-US" sz="2600" dirty="0" err="1">
                <a:solidFill>
                  <a:schemeClr val="tx1"/>
                </a:solidFill>
              </a:rPr>
              <a:t>biasanya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dilakukan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sebelum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pengujian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integrasi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sistem</a:t>
            </a:r>
            <a:r>
              <a:rPr lang="en-US" sz="2600" dirty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43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47BBA-4E7B-A215-5411-033F5640C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7467" y="304800"/>
            <a:ext cx="7766936" cy="897468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Contoh</a:t>
            </a:r>
            <a:endParaRPr lang="en-ID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88DDB8-033C-D7B7-C815-F82F3AFE54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7467" y="1561633"/>
            <a:ext cx="7766936" cy="5143967"/>
          </a:xfrm>
        </p:spPr>
        <p:txBody>
          <a:bodyPr>
            <a:noAutofit/>
          </a:bodyPr>
          <a:lstStyle/>
          <a:p>
            <a:pPr algn="just"/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Berikut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fungsi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menghitung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deret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Fibonacci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rentang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tertentu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dan unit test-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nya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algn="just"/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```python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fibonacci_array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(start, end):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fib_array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[]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a, b = 0, 1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for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range(1, end + 1):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if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&gt;= start: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fib_array.append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(a)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a, b = b, a + b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return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fib_array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D" sz="1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709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A6BD0-9B58-CE10-19E2-41E5B4E8B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734" y="1041400"/>
            <a:ext cx="8596668" cy="6146800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Unit Test</a:t>
            </a:r>
            <a:b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test_fibonacci_array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():</a:t>
            </a:r>
            <a:b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assert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fibonacci_array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(1, 2) == [0, 1]</a:t>
            </a:r>
            <a:b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assert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fibonacci_array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(1, 8) == [0, 1, 1, 2, 3, 5, 8, 13]</a:t>
            </a:r>
            <a:b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assert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fibonacci_array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(5, 7) == [3, 5, 8]</a:t>
            </a:r>
            <a:b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__name__ == "__main":</a:t>
            </a:r>
            <a:b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test_fibonacci_array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  <a:b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print("All tests passed!")</a:t>
            </a:r>
            <a:b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```</a:t>
            </a:r>
            <a:b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Fungsi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`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fibonacci_array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`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menghasilkan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deret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Fibonacci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rentang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mulai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suku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-start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hingga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suku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-end. </a:t>
            </a:r>
            <a:b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Unit test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memeriksa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apakah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fungsi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mengembalikan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benar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sesuai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contoh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b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Jika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semua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berhasil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maka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pesan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"All tests passed!"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akan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dicetak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1491859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2C957-8FF6-B392-DD14-5072F880F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0167" y="342900"/>
            <a:ext cx="7766936" cy="1028236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CI/CD</a:t>
            </a:r>
            <a:endParaRPr lang="en-ID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D753B-ACF6-D93F-1731-D16FB2DBB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6032" y="1371136"/>
            <a:ext cx="7766936" cy="4686764"/>
          </a:xfrm>
        </p:spPr>
        <p:txBody>
          <a:bodyPr>
            <a:normAutofit/>
          </a:bodyPr>
          <a:lstStyle/>
          <a:p>
            <a:pPr algn="just"/>
            <a:endParaRPr lang="en-ID" sz="2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D" sz="2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CC1063-E1AD-E79D-9C0C-829B53E4777D}"/>
              </a:ext>
            </a:extLst>
          </p:cNvPr>
          <p:cNvSpPr txBox="1"/>
          <p:nvPr/>
        </p:nvSpPr>
        <p:spPr>
          <a:xfrm>
            <a:off x="910167" y="1564362"/>
            <a:ext cx="8252883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D" sz="2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CI/CD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singkatan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Continuous Integration/Continuous Deployment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Continuous Delivery. CI/CD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praktik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pengembangan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perangkat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lunak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memungkinkan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pengembang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mengintegrasikan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kode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mereka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repositori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bersama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secara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teratur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otomatis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serta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melakukan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pengujian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pengiriman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perangkat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lunak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secara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otomatis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lingkungan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produksi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pengujian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menggunakan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CI/CD,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pengembang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mempercepat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waktu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pengiriman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perangkat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lunak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memastikan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bahwa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perangkat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lunak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dikirimkan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lingkungan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produksi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telah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diuji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baik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aman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CI/CD juga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membantu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mengurangi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risiko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kesalahan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manusia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memungkinkan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pengembang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fokus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pada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pengembangan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fitur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baru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daripada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menghabiskan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waktu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mengintegrasikan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kode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melakukan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pengujian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2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secara</a:t>
            </a:r>
            <a:r>
              <a:rPr lang="en-ID" sz="2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manual.</a:t>
            </a:r>
            <a:endParaRPr lang="en-ID" sz="2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692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EFF3C-E54D-629B-9E12-07BC318CB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6734" y="99716"/>
            <a:ext cx="7766936" cy="1096899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Actions</a:t>
            </a:r>
            <a:endParaRPr lang="en-ID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5BF011-D738-55B5-758E-68034F8E8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6734" y="1310915"/>
            <a:ext cx="8631766" cy="596618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menyediakan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platform CI/CD gratis yang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disebut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GitHub Actions GitHub Actions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berjalan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secara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otomatis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ketika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peristiwa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(event-driven),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seperti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push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repositori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penggabungan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permintaan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(merge request),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fork. Proses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konfigurasi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GitHub Actions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menggunakan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format YAML yang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terdokumentasi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baik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Berikut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beberapa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poin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penting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tentang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GitHub Actions: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Event-driven GitHub Actions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diaktifkan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oleh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berbagai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peristiwa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seperti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push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repositori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pembukaan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penggabungan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permintaan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(pull request),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pembuatan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tag,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dll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Konfigurasi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YAML: GitHub Actions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menggunakan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berkas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YAML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mengkonfigurasi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alur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kerja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(workflow).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Konfigurasi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sangat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fleksibel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disesuaikan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sesuai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kebutuhan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Quickstart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GitHub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menyediakan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dokumentasi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resmi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sangat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baik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dokumen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Quickstart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GitHub Actions" di GitHub Docs.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Dokumen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memandu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langkah-langkah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memulai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GitHub Actions.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 Actions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memungkinkan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otomatisasi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berbagai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tugas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siklus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pengembangan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perangkat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lunak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Anda dan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merupakan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alat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CI/CD yang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kuat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disediakan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secara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gratis oleh GitHub.</a:t>
            </a:r>
          </a:p>
          <a:p>
            <a:pPr algn="just"/>
            <a:endParaRPr lang="en-ID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3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ECE2D-D29A-654C-C5E6-C9A82DBFF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367" y="609600"/>
            <a:ext cx="7766936" cy="863136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Refrensi</a:t>
            </a:r>
            <a:endParaRPr lang="en-ID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DF0E6-F12E-AE83-A599-5B8534185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6367" y="2120433"/>
            <a:ext cx="7766936" cy="2807167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White-box testing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–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Wikipedia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Testing | Software Testing -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GeeksforGeeks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Apa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Itu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CI/CD? IT Developer Harus Tau -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Dicoding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Blog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Actions documentation - GitHub Docs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86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BED32-BC76-4B88-EEB0-29EC641E4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2867" y="410634"/>
            <a:ext cx="7766936" cy="376766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B6C7B-6E00-5094-F69E-E8E0C8575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2866" y="1269533"/>
            <a:ext cx="8360833" cy="5177833"/>
          </a:xfrm>
        </p:spPr>
        <p:txBody>
          <a:bodyPr>
            <a:normAutofit/>
          </a:bodyPr>
          <a:lstStyle/>
          <a:p>
            <a:pPr algn="l"/>
            <a:r>
              <a:rPr lang="en-ID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CI/CD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singkatan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Continuous Integration/Continuous Deployment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Continuous Delivery. CI/CD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praktik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pengembangan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perangkat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lunak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memungkinkan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pengembang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mengintegrasikan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kode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mereka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repositori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bersama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secara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teratur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otomatis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serta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melakukan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pengujian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pengiriman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perangkat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lunak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secara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otomatis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lingkungan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produksi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atau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pengujian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menggunakan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CI/CD,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pengembang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mempercepat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waktu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pengiriman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perangkat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lunak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memastikan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bahwa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perangkat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lunak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dikirimkan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lingkungan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produksi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telah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diuji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baik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aman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CI/CD juga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membantu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mengurangi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risiko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kesalahan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manusia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memungkinkan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pengembang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fokus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pada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pengembangan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fitur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baru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daripada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menghabiskan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waktu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mengintegrasikan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kode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dan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melakukan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pengujian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secara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manual.</a:t>
            </a:r>
            <a:endParaRPr lang="en-ID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3160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</TotalTime>
  <Words>864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WHITE BOX TESTING DAN CI/CD Metode Unit Test Dan CI/CD Pipeline  Pada Phyton</vt:lpstr>
      <vt:lpstr>Whitebox Testing </vt:lpstr>
      <vt:lpstr>Unit Testing</vt:lpstr>
      <vt:lpstr>Contoh</vt:lpstr>
      <vt:lpstr># Unit Test def test_fibonacci_array():     assert fibonacci_array(1, 2) == [0, 1]     assert fibonacci_array(1, 8) == [0, 1, 1, 2, 3, 5, 8, 13]     assert fibonacci_array(5, 7) == [3, 5, 8]  if __name__ == "__main":     test_fibonacci_array()     print("All tests passed!") ```  Fungsi `fibonacci_array` menghasilkan deret Fibonacci dalam rentang mulai dari suku ke-start hingga suku ke-end.  Unit test memeriksa apakah fungsi ini mengembalikan hasil yang benar sesuai dengan contoh.  Jika semua tes berhasil, maka pesan "All tests passed!" akan dicetak. </vt:lpstr>
      <vt:lpstr>CI/CD</vt:lpstr>
      <vt:lpstr>Github Actions</vt:lpstr>
      <vt:lpstr>Refrensi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BOX TESTING DAN CI/CD Metode Unit Test Dan CI/CD Pipeline  Pada Phyton</dc:title>
  <dc:creator>wahyudi firdaus alfian</dc:creator>
  <cp:lastModifiedBy>wahyudi firdaus alfian</cp:lastModifiedBy>
  <cp:revision>6</cp:revision>
  <dcterms:created xsi:type="dcterms:W3CDTF">2023-11-04T05:06:03Z</dcterms:created>
  <dcterms:modified xsi:type="dcterms:W3CDTF">2023-11-04T06:03:53Z</dcterms:modified>
</cp:coreProperties>
</file>