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slides/slide22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slide20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81" r:id="rId3"/>
    <p:sldId id="265" r:id="rId4"/>
    <p:sldId id="260" r:id="rId5"/>
    <p:sldId id="259" r:id="rId6"/>
    <p:sldId id="274" r:id="rId7"/>
    <p:sldId id="275" r:id="rId8"/>
    <p:sldId id="276" r:id="rId9"/>
    <p:sldId id="264" r:id="rId10"/>
    <p:sldId id="266" r:id="rId11"/>
    <p:sldId id="263" r:id="rId12"/>
    <p:sldId id="262" r:id="rId13"/>
    <p:sldId id="268" r:id="rId14"/>
    <p:sldId id="267" r:id="rId15"/>
    <p:sldId id="269" r:id="rId16"/>
    <p:sldId id="270" r:id="rId17"/>
    <p:sldId id="271" r:id="rId18"/>
    <p:sldId id="272" r:id="rId19"/>
    <p:sldId id="273" r:id="rId20"/>
    <p:sldId id="258" r:id="rId21"/>
    <p:sldId id="257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02" autoAdjust="0"/>
    <p:restoredTop sz="94591" autoAdjust="0"/>
  </p:normalViewPr>
  <p:slideViewPr>
    <p:cSldViewPr snapToGrid="0" snapToObjects="1">
      <p:cViewPr varScale="1">
        <p:scale>
          <a:sx n="118" d="100"/>
          <a:sy n="118" d="100"/>
        </p:scale>
        <p:origin x="-60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13A8-8AAE-C644-88BA-8AE54D099F24}" type="datetimeFigureOut">
              <a:rPr lang="en-US" smtClean="0"/>
              <a:pPr/>
              <a:t>9/7/13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C3A1-F8C2-3542-AD34-A7D15FB9B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13A8-8AAE-C644-88BA-8AE54D099F24}" type="datetimeFigureOut">
              <a:rPr lang="en-US" smtClean="0"/>
              <a:pPr/>
              <a:t>9/7/13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C3A1-F8C2-3542-AD34-A7D15FB9B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13A8-8AAE-C644-88BA-8AE54D099F24}" type="datetimeFigureOut">
              <a:rPr lang="en-US" smtClean="0"/>
              <a:pPr/>
              <a:t>9/7/13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C3A1-F8C2-3542-AD34-A7D15FB9B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13A8-8AAE-C644-88BA-8AE54D099F24}" type="datetimeFigureOut">
              <a:rPr lang="en-US" smtClean="0"/>
              <a:pPr/>
              <a:t>9/7/13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C3A1-F8C2-3542-AD34-A7D15FB9B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13A8-8AAE-C644-88BA-8AE54D099F24}" type="datetimeFigureOut">
              <a:rPr lang="en-US" smtClean="0"/>
              <a:pPr/>
              <a:t>9/7/13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C3A1-F8C2-3542-AD34-A7D15FB9B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13A8-8AAE-C644-88BA-8AE54D099F24}" type="datetimeFigureOut">
              <a:rPr lang="en-US" smtClean="0"/>
              <a:pPr/>
              <a:t>9/7/13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C3A1-F8C2-3542-AD34-A7D15FB9B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13A8-8AAE-C644-88BA-8AE54D099F24}" type="datetimeFigureOut">
              <a:rPr lang="en-US" smtClean="0"/>
              <a:pPr/>
              <a:t>9/7/13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C3A1-F8C2-3542-AD34-A7D15FB9B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13A8-8AAE-C644-88BA-8AE54D099F24}" type="datetimeFigureOut">
              <a:rPr lang="en-US" smtClean="0"/>
              <a:pPr/>
              <a:t>9/7/13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C3A1-F8C2-3542-AD34-A7D15FB9B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13A8-8AAE-C644-88BA-8AE54D099F24}" type="datetimeFigureOut">
              <a:rPr lang="en-US" smtClean="0"/>
              <a:pPr/>
              <a:t>9/7/13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C3A1-F8C2-3542-AD34-A7D15FB9B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13A8-8AAE-C644-88BA-8AE54D099F24}" type="datetimeFigureOut">
              <a:rPr lang="en-US" smtClean="0"/>
              <a:pPr/>
              <a:t>9/7/13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C3A1-F8C2-3542-AD34-A7D15FB9B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13A8-8AAE-C644-88BA-8AE54D099F24}" type="datetimeFigureOut">
              <a:rPr lang="en-US" smtClean="0"/>
              <a:pPr/>
              <a:t>9/7/13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C3A1-F8C2-3542-AD34-A7D15FB9B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A13A8-8AAE-C644-88BA-8AE54D099F24}" type="datetimeFigureOut">
              <a:rPr lang="en-US" smtClean="0"/>
              <a:pPr/>
              <a:t>9/7/13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EC3A1-F8C2-3542-AD34-A7D15FB9BE1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watermark100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74000" y="0"/>
            <a:ext cx="1270000" cy="1270000"/>
          </a:xfrm>
          <a:prstGeom prst="rect">
            <a:avLst/>
          </a:prstGeom>
        </p:spPr>
      </p:pic>
      <p:pic>
        <p:nvPicPr>
          <p:cNvPr id="8" name="Picture 7" descr="logo-SlideBG1.jp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6553200" y="2806700"/>
            <a:ext cx="2540000" cy="40513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-SlideBG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744" y="2806700"/>
            <a:ext cx="2540000" cy="4051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1737"/>
            <a:ext cx="7772400" cy="1868713"/>
          </a:xfrm>
        </p:spPr>
        <p:txBody>
          <a:bodyPr>
            <a:noAutofit/>
          </a:bodyPr>
          <a:lstStyle/>
          <a:p>
            <a:r>
              <a:rPr lang="en-US" sz="6000" dirty="0" smtClean="0"/>
              <a:t>ADB	</a:t>
            </a:r>
            <a:br>
              <a:rPr lang="en-US" sz="6000" dirty="0" smtClean="0"/>
            </a:br>
            <a:r>
              <a:rPr lang="en-US" dirty="0" smtClean="0"/>
              <a:t>Day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John Cabibbo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jcabibbo@fullsail.com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AIM: </a:t>
            </a:r>
            <a:r>
              <a:rPr lang="en-US" dirty="0" err="1" smtClean="0">
                <a:solidFill>
                  <a:schemeClr val="tx1"/>
                </a:solidFill>
              </a:rPr>
              <a:t>jcabibbo@fullsail.com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 descr="watermark1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0" y="0"/>
            <a:ext cx="1270000" cy="127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of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x</a:t>
            </a:r>
            <a:r>
              <a:rPr lang="en-US" dirty="0" smtClean="0"/>
              <a:t> = {</a:t>
            </a:r>
            <a:r>
              <a:rPr lang="en-US" dirty="0" err="1" smtClean="0"/>
              <a:t>type:'user</a:t>
            </a:r>
            <a:r>
              <a:rPr lang="en-US" dirty="0" smtClean="0"/>
              <a:t>',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name:'Ben</a:t>
            </a:r>
            <a:r>
              <a:rPr lang="en-US" dirty="0" smtClean="0"/>
              <a:t> </a:t>
            </a:r>
            <a:r>
              <a:rPr lang="en-US" dirty="0" err="1" smtClean="0"/>
              <a:t>Forta</a:t>
            </a:r>
            <a:r>
              <a:rPr lang="en-US" dirty="0" smtClean="0"/>
              <a:t>', </a:t>
            </a:r>
          </a:p>
          <a:p>
            <a:pPr>
              <a:buNone/>
            </a:pPr>
            <a:r>
              <a:rPr lang="en-US" dirty="0" smtClean="0"/>
              <a:t>	age:58,</a:t>
            </a:r>
          </a:p>
          <a:p>
            <a:pPr>
              <a:buNone/>
            </a:pPr>
            <a:r>
              <a:rPr lang="en-US" dirty="0" smtClean="0"/>
              <a:t>	children:[</a:t>
            </a:r>
          </a:p>
          <a:p>
            <a:pPr>
              <a:buNone/>
            </a:pPr>
            <a:r>
              <a:rPr lang="en-US" dirty="0" smtClean="0"/>
              <a:t>		{name:'Sally',age:4},</a:t>
            </a:r>
          </a:p>
          <a:p>
            <a:pPr>
              <a:buNone/>
            </a:pPr>
            <a:r>
              <a:rPr lang="en-US" dirty="0" smtClean="0"/>
              <a:t>		{name:'Jimmy',age:12}</a:t>
            </a:r>
          </a:p>
          <a:p>
            <a:pPr>
              <a:buNone/>
            </a:pPr>
            <a:r>
              <a:rPr lang="en-US" dirty="0" smtClean="0"/>
              <a:t>	]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db.adbXXXX.insert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	Works mostly the same as save() but errors is duplicate key exists.</a:t>
            </a:r>
          </a:p>
          <a:p>
            <a:endParaRPr lang="en-US" dirty="0" smtClean="0"/>
          </a:p>
          <a:p>
            <a:r>
              <a:rPr lang="en-US" dirty="0" smtClean="0"/>
              <a:t>db.adbXXXX.insert({_id:0, </a:t>
            </a:r>
          </a:p>
          <a:p>
            <a:pPr lvl="1">
              <a:buNone/>
            </a:pPr>
            <a:r>
              <a:rPr lang="en-US" dirty="0" err="1" smtClean="0"/>
              <a:t>desc</a:t>
            </a:r>
            <a:r>
              <a:rPr lang="en-US" dirty="0" smtClean="0"/>
              <a:t>: 'Prime Numbers’,</a:t>
            </a:r>
          </a:p>
          <a:p>
            <a:pPr lvl="1">
              <a:buNone/>
            </a:pPr>
            <a:r>
              <a:rPr lang="en-US" dirty="0" smtClean="0"/>
              <a:t>prime:[2,3,5,7,11,13,17,19]});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db.adbXXXX.update({QUERY},{UPDATE</a:t>
            </a:r>
            <a:r>
              <a:rPr lang="en-US" dirty="0" smtClean="0"/>
              <a:t>})</a:t>
            </a:r>
          </a:p>
          <a:p>
            <a:pPr>
              <a:buNone/>
            </a:pPr>
            <a:r>
              <a:rPr lang="en-US" dirty="0" smtClean="0"/>
              <a:t>	Rewrites the document completely and drops the additional fields.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db.adbXXXX.update</a:t>
            </a:r>
            <a:r>
              <a:rPr lang="en-US" dirty="0" smtClean="0"/>
              <a:t>( {_id:0}, {prime:1} );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db.adbXXXX.update({QUERY},{$set</a:t>
            </a:r>
            <a:r>
              <a:rPr lang="en-US" dirty="0" smtClean="0"/>
              <a:t>: UPDATE})</a:t>
            </a:r>
          </a:p>
          <a:p>
            <a:pPr>
              <a:buNone/>
            </a:pPr>
            <a:r>
              <a:rPr lang="en-US" dirty="0" smtClean="0"/>
              <a:t>	Rewrites the fields and keeps the additional fields.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db.adbXXXX.update</a:t>
            </a:r>
            <a:r>
              <a:rPr lang="en-US" dirty="0" smtClean="0"/>
              <a:t>( {_id:0}, </a:t>
            </a:r>
          </a:p>
          <a:p>
            <a:pPr>
              <a:buNone/>
            </a:pPr>
            <a:r>
              <a:rPr lang="en-US" dirty="0" smtClean="0"/>
              <a:t>			{$set: {'prime.1':1}} );</a:t>
            </a:r>
          </a:p>
          <a:p>
            <a:pPr>
              <a:buNone/>
            </a:pPr>
            <a:r>
              <a:rPr lang="en-US" dirty="0" smtClean="0"/>
              <a:t>	Sets a[3] = 1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Increment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db.adbXXXX.update({QUERY},{$inc</a:t>
            </a:r>
            <a:r>
              <a:rPr lang="en-US" dirty="0" smtClean="0"/>
              <a:t> :{UPDATE}}</a:t>
            </a:r>
          </a:p>
          <a:p>
            <a:pPr>
              <a:buNone/>
            </a:pPr>
            <a:r>
              <a:rPr lang="en-US" dirty="0" smtClean="0"/>
              <a:t>	Increments the update field.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db.adbXXXX.update({_id:0},{$set:{counter:1}})</a:t>
            </a:r>
          </a:p>
          <a:p>
            <a:pPr>
              <a:buNone/>
            </a:pPr>
            <a:r>
              <a:rPr lang="en-US" dirty="0" smtClean="0"/>
              <a:t>	db.adbXXXX.update({_id:0},{$inc:{counter:1}})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Unset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db.adbXXXX.update({QUERY},{$unset</a:t>
            </a:r>
            <a:r>
              <a:rPr lang="en-US" dirty="0" smtClean="0"/>
              <a:t> :{FIELD:1}})</a:t>
            </a:r>
          </a:p>
          <a:p>
            <a:endParaRPr lang="en-US" dirty="0" smtClean="0"/>
          </a:p>
          <a:p>
            <a:pPr lvl="1">
              <a:buNone/>
            </a:pPr>
            <a:r>
              <a:rPr lang="en-US" dirty="0" smtClean="0"/>
              <a:t>db.adbXXXX.update({_id:0},{$unset:{counter:1}})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the document with _id:0 and recreate it as follows: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 {_id:0, prime:[2,3,5,7,11,13,17,19]}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db.adbXXXX.update({_id:0},{$push:{prime:23}})</a:t>
            </a:r>
          </a:p>
          <a:p>
            <a:endParaRPr lang="en-US" dirty="0" smtClean="0"/>
          </a:p>
          <a:p>
            <a:r>
              <a:rPr lang="en-US" dirty="0" smtClean="0"/>
              <a:t>db.adbXXXX.update({_id:0},{$pushAll:{prime:[29,37,41]}})</a:t>
            </a:r>
          </a:p>
          <a:p>
            <a:endParaRPr lang="en-US" dirty="0" smtClean="0"/>
          </a:p>
          <a:p>
            <a:r>
              <a:rPr lang="en-US" dirty="0" smtClean="0"/>
              <a:t>Pushes data to the end of the array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db.adbXXXX.update({_id:0},{$pop:{prime:1}})</a:t>
            </a:r>
          </a:p>
          <a:p>
            <a:endParaRPr lang="en-US" dirty="0" smtClean="0"/>
          </a:p>
          <a:p>
            <a:r>
              <a:rPr lang="en-US" dirty="0" smtClean="0"/>
              <a:t>Removes data from the end of the array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db.adbXXXX.update</a:t>
            </a:r>
            <a:r>
              <a:rPr lang="en-US" dirty="0" smtClean="0"/>
              <a:t>( {_id:0}, {$pull: {prime:5}} 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err="1" smtClean="0"/>
              <a:t>db.adbXXXX.update</a:t>
            </a:r>
            <a:r>
              <a:rPr lang="en-US" dirty="0" smtClean="0"/>
              <a:t>( {_id:0}, {$</a:t>
            </a:r>
            <a:r>
              <a:rPr lang="en-US" dirty="0" err="1" smtClean="0"/>
              <a:t>pullAll</a:t>
            </a:r>
            <a:r>
              <a:rPr lang="en-US" dirty="0" smtClean="0"/>
              <a:t>: {prime:[2,17]}} 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Removes a value or values from the array.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GITHUB working? </a:t>
            </a:r>
          </a:p>
          <a:p>
            <a:r>
              <a:rPr lang="en-US" dirty="0" smtClean="0"/>
              <a:t>Is Lab 1 complete and pushed?</a:t>
            </a:r>
          </a:p>
          <a:p>
            <a:r>
              <a:rPr lang="en-US" dirty="0" smtClean="0"/>
              <a:t>Any questions on Lab 1?</a:t>
            </a:r>
          </a:p>
          <a:p>
            <a:r>
              <a:rPr lang="en-US" dirty="0" smtClean="0"/>
              <a:t>Does everyone have the iTunes library imported?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-SlideBG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957" y="2806700"/>
            <a:ext cx="2540000" cy="4051300"/>
          </a:xfrm>
          <a:prstGeom prst="rect">
            <a:avLst/>
          </a:prstGeom>
        </p:spPr>
      </p:pic>
      <p:pic>
        <p:nvPicPr>
          <p:cNvPr id="6" name="Picture 5" descr="watermark1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0" y="0"/>
            <a:ext cx="1270000" cy="1270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db.adbXXXX.getIndexKeys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db.adbXXXX.ensureIndex</a:t>
            </a:r>
            <a:r>
              <a:rPr lang="en-US" dirty="0" smtClean="0"/>
              <a:t>({ name : 1 })</a:t>
            </a:r>
          </a:p>
          <a:p>
            <a:r>
              <a:rPr lang="en-US" dirty="0" err="1" smtClean="0"/>
              <a:t>db.adbXXXX.reIndex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-SlideBG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957" y="2806700"/>
            <a:ext cx="2540000" cy="4051300"/>
          </a:xfrm>
          <a:prstGeom prst="rect">
            <a:avLst/>
          </a:prstGeom>
        </p:spPr>
      </p:pic>
      <p:pic>
        <p:nvPicPr>
          <p:cNvPr id="6" name="Picture 5" descr="watermark1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0" y="0"/>
            <a:ext cx="1270000" cy="1270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Help?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help</a:t>
            </a:r>
          </a:p>
          <a:p>
            <a:r>
              <a:rPr lang="en-US" dirty="0" err="1" smtClean="0"/>
              <a:t>db.help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db.mycollection.help</a:t>
            </a:r>
            <a:r>
              <a:rPr lang="en-US" dirty="0" smtClean="0"/>
              <a:t>()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PHP &amp; 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800" dirty="0" smtClean="0"/>
              <a:t>$db = new </a:t>
            </a:r>
            <a:r>
              <a:rPr lang="en-US" sz="2800" dirty="0" err="1" smtClean="0"/>
              <a:t>PDO("mysql:hostname</a:t>
            </a:r>
            <a:r>
              <a:rPr lang="en-US" sz="2800" dirty="0" smtClean="0"/>
              <a:t>=</a:t>
            </a:r>
            <a:r>
              <a:rPr lang="en-US" sz="2800" dirty="0" err="1" smtClean="0"/>
              <a:t>localhost;port</a:t>
            </a:r>
            <a:r>
              <a:rPr lang="en-US" sz="2800" dirty="0" smtClean="0"/>
              <a:t>=8889;dbname=</a:t>
            </a:r>
            <a:r>
              <a:rPr lang="en-US" sz="2800" dirty="0" err="1" smtClean="0"/>
              <a:t>itunes</a:t>
            </a:r>
            <a:r>
              <a:rPr lang="en-US" sz="2800" dirty="0" smtClean="0"/>
              <a:t>", "root", "root");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$</a:t>
            </a:r>
            <a:r>
              <a:rPr lang="en-US" sz="2800" dirty="0" err="1" smtClean="0"/>
              <a:t>sql</a:t>
            </a:r>
            <a:r>
              <a:rPr lang="en-US" sz="2800" dirty="0" smtClean="0"/>
              <a:t> = "SELECT * </a:t>
            </a:r>
          </a:p>
          <a:p>
            <a:pPr>
              <a:buNone/>
            </a:pPr>
            <a:r>
              <a:rPr lang="en-US" sz="2800" dirty="0" smtClean="0"/>
              <a:t>		FROM media WHERE </a:t>
            </a:r>
            <a:r>
              <a:rPr lang="en-US" sz="2800" dirty="0" err="1" smtClean="0"/>
              <a:t>PersistentID</a:t>
            </a:r>
            <a:r>
              <a:rPr lang="en-US" sz="2800" dirty="0" smtClean="0"/>
              <a:t> = :</a:t>
            </a:r>
            <a:r>
              <a:rPr lang="en-US" sz="2800" dirty="0" err="1" smtClean="0"/>
              <a:t>pid</a:t>
            </a:r>
            <a:r>
              <a:rPr lang="en-US" sz="2800" dirty="0" smtClean="0"/>
              <a:t>";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$</a:t>
            </a:r>
            <a:r>
              <a:rPr lang="en-US" sz="2800" dirty="0" err="1" smtClean="0"/>
              <a:t>s</a:t>
            </a:r>
            <a:r>
              <a:rPr lang="en-US" sz="2800" dirty="0" smtClean="0"/>
              <a:t> = $db-&gt;</a:t>
            </a:r>
            <a:r>
              <a:rPr lang="en-US" sz="2800" dirty="0" err="1" smtClean="0"/>
              <a:t>prepare($sql</a:t>
            </a:r>
            <a:r>
              <a:rPr lang="en-US" sz="2800" dirty="0" smtClean="0"/>
              <a:t>);</a:t>
            </a:r>
          </a:p>
          <a:p>
            <a:pPr>
              <a:buNone/>
            </a:pPr>
            <a:r>
              <a:rPr lang="en-US" sz="2800" dirty="0" smtClean="0"/>
              <a:t>$</a:t>
            </a:r>
            <a:r>
              <a:rPr lang="en-US" sz="2800" dirty="0" err="1" smtClean="0"/>
              <a:t>s</a:t>
            </a:r>
            <a:r>
              <a:rPr lang="en-US" sz="2800" dirty="0" smtClean="0"/>
              <a:t>-&gt;</a:t>
            </a:r>
            <a:r>
              <a:rPr lang="en-US" sz="2800" dirty="0" err="1" smtClean="0"/>
              <a:t>execute(array(":pid</a:t>
            </a:r>
            <a:r>
              <a:rPr lang="en-US" sz="2800" dirty="0" smtClean="0"/>
              <a:t>" =&gt; $</a:t>
            </a:r>
            <a:r>
              <a:rPr lang="en-US" sz="2800" dirty="0" err="1" smtClean="0"/>
              <a:t>persistentID</a:t>
            </a:r>
            <a:r>
              <a:rPr lang="en-US" sz="2800" dirty="0" smtClean="0"/>
              <a:t>));</a:t>
            </a:r>
          </a:p>
          <a:p>
            <a:pPr>
              <a:buNone/>
            </a:pPr>
            <a:r>
              <a:rPr lang="en-US" sz="2800" dirty="0" smtClean="0"/>
              <a:t>$</a:t>
            </a:r>
            <a:r>
              <a:rPr lang="en-US" sz="2800" dirty="0" err="1" smtClean="0"/>
              <a:t>sqlResults</a:t>
            </a:r>
            <a:r>
              <a:rPr lang="en-US" sz="2800" dirty="0" smtClean="0"/>
              <a:t> = $</a:t>
            </a:r>
            <a:r>
              <a:rPr lang="en-US" sz="2800" dirty="0" err="1" smtClean="0"/>
              <a:t>s</a:t>
            </a:r>
            <a:r>
              <a:rPr lang="en-US" sz="2800" dirty="0" smtClean="0"/>
              <a:t>-&gt;</a:t>
            </a:r>
            <a:r>
              <a:rPr lang="en-US" sz="2800" dirty="0" err="1" smtClean="0"/>
              <a:t>fetchAll</a:t>
            </a:r>
            <a:r>
              <a:rPr lang="en-US" sz="2800" dirty="0" smtClean="0"/>
              <a:t>();</a:t>
            </a:r>
            <a:endParaRPr lang="en-US" sz="28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&amp; 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$mongo = new Mongo();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$</a:t>
            </a:r>
            <a:r>
              <a:rPr lang="en-US" dirty="0" err="1" smtClean="0"/>
              <a:t>itunes</a:t>
            </a:r>
            <a:r>
              <a:rPr lang="en-US" dirty="0" smtClean="0"/>
              <a:t> = $mongo-&gt;</a:t>
            </a:r>
            <a:r>
              <a:rPr lang="en-US" dirty="0" err="1" smtClean="0"/>
              <a:t>selectDb("itunes</a:t>
            </a:r>
            <a:r>
              <a:rPr lang="en-US" dirty="0" smtClean="0"/>
              <a:t>")-&gt;</a:t>
            </a:r>
            <a:r>
              <a:rPr lang="en-US" dirty="0" err="1" smtClean="0"/>
              <a:t>selectCollection("itunes</a:t>
            </a:r>
            <a:r>
              <a:rPr lang="en-US" dirty="0" smtClean="0"/>
              <a:t>");</a:t>
            </a:r>
          </a:p>
          <a:p>
            <a:pPr>
              <a:buNone/>
            </a:pPr>
            <a:r>
              <a:rPr lang="en-US" dirty="0" smtClean="0"/>
              <a:t>		</a:t>
            </a:r>
          </a:p>
          <a:p>
            <a:pPr>
              <a:buNone/>
            </a:pPr>
            <a:r>
              <a:rPr lang="en-US" dirty="0" smtClean="0"/>
              <a:t>$</a:t>
            </a:r>
            <a:r>
              <a:rPr lang="en-US" dirty="0" err="1" smtClean="0"/>
              <a:t>mdb</a:t>
            </a:r>
            <a:r>
              <a:rPr lang="en-US" dirty="0" smtClean="0"/>
              <a:t> = $</a:t>
            </a:r>
            <a:r>
              <a:rPr lang="en-US" dirty="0" err="1" smtClean="0"/>
              <a:t>itunes</a:t>
            </a:r>
            <a:r>
              <a:rPr lang="en-US" dirty="0" smtClean="0"/>
              <a:t>-&gt;</a:t>
            </a:r>
            <a:r>
              <a:rPr lang="en-US" dirty="0" err="1" smtClean="0"/>
              <a:t>find(array("type</a:t>
            </a:r>
            <a:r>
              <a:rPr lang="en-US" dirty="0" smtClean="0"/>
              <a:t>" =&gt; "track"));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&amp; 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from </a:t>
            </a:r>
            <a:r>
              <a:rPr lang="en-US" dirty="0" err="1" smtClean="0"/>
              <a:t>pymongo</a:t>
            </a:r>
            <a:r>
              <a:rPr lang="en-US" dirty="0" smtClean="0"/>
              <a:t> import Connection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connection = Connection('localhost',27017)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db = </a:t>
            </a:r>
            <a:r>
              <a:rPr lang="en-US" dirty="0" err="1" smtClean="0"/>
              <a:t>connection.test</a:t>
            </a:r>
            <a:r>
              <a:rPr lang="en-US" dirty="0" smtClean="0"/>
              <a:t>  # Database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adb</a:t>
            </a:r>
            <a:r>
              <a:rPr lang="en-US" dirty="0" smtClean="0"/>
              <a:t>= </a:t>
            </a:r>
            <a:r>
              <a:rPr lang="en-US" dirty="0" err="1" smtClean="0"/>
              <a:t>db.adbXXXX</a:t>
            </a:r>
            <a:r>
              <a:rPr lang="en-US" dirty="0" smtClean="0"/>
              <a:t>   # Collection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item = </a:t>
            </a:r>
            <a:r>
              <a:rPr lang="en-US" smtClean="0"/>
              <a:t>adb.find_one</a:t>
            </a:r>
            <a:r>
              <a:rPr lang="en-US" dirty="0" smtClean="0"/>
              <a:t>()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Mongo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the directory mongo/bin:</a:t>
            </a:r>
          </a:p>
          <a:p>
            <a:pPr lvl="1"/>
            <a:r>
              <a:rPr lang="en-US" dirty="0" smtClean="0"/>
              <a:t>Start the Mongo database server: </a:t>
            </a:r>
          </a:p>
          <a:p>
            <a:pPr lvl="2"/>
            <a:r>
              <a:rPr lang="en-US" dirty="0" smtClean="0"/>
              <a:t>./</a:t>
            </a:r>
            <a:r>
              <a:rPr lang="en-US" dirty="0" err="1" smtClean="0"/>
              <a:t>mongod</a:t>
            </a:r>
            <a:r>
              <a:rPr lang="en-US" dirty="0" smtClean="0"/>
              <a:t> --</a:t>
            </a:r>
            <a:r>
              <a:rPr lang="en-US" dirty="0" err="1" smtClean="0"/>
              <a:t>dbpath</a:t>
            </a:r>
            <a:r>
              <a:rPr lang="en-US" dirty="0" smtClean="0"/>
              <a:t> db</a:t>
            </a:r>
          </a:p>
          <a:p>
            <a:pPr lvl="1"/>
            <a:r>
              <a:rPr lang="en-US" dirty="0" smtClean="0"/>
              <a:t>Start </a:t>
            </a:r>
            <a:r>
              <a:rPr lang="en-US" dirty="0" err="1" smtClean="0"/>
              <a:t>Mongo’s</a:t>
            </a:r>
            <a:r>
              <a:rPr lang="en-US" dirty="0" smtClean="0"/>
              <a:t> terminal interface:</a:t>
            </a:r>
          </a:p>
          <a:p>
            <a:pPr lvl="2"/>
            <a:r>
              <a:rPr lang="en-US" dirty="0" smtClean="0"/>
              <a:t>./mongo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-SlideBG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957" y="2806700"/>
            <a:ext cx="2540000" cy="4051300"/>
          </a:xfrm>
          <a:prstGeom prst="rect">
            <a:avLst/>
          </a:prstGeom>
        </p:spPr>
      </p:pic>
      <p:pic>
        <p:nvPicPr>
          <p:cNvPr id="6" name="Picture 5" descr="watermark1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0" y="0"/>
            <a:ext cx="1270000" cy="1270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 &amp; Collections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</a:t>
            </a:r>
            <a:r>
              <a:rPr lang="en-US" dirty="0" err="1" smtClean="0"/>
              <a:t>dbs</a:t>
            </a:r>
            <a:endParaRPr lang="en-US" dirty="0" smtClean="0"/>
          </a:p>
          <a:p>
            <a:r>
              <a:rPr lang="en-US" dirty="0" smtClean="0"/>
              <a:t>use DBNAME</a:t>
            </a:r>
          </a:p>
          <a:p>
            <a:r>
              <a:rPr lang="en-US" dirty="0" smtClean="0"/>
              <a:t>show collections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-SlideBG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957" y="2806700"/>
            <a:ext cx="2540000" cy="4051300"/>
          </a:xfrm>
          <a:prstGeom prst="rect">
            <a:avLst/>
          </a:prstGeom>
        </p:spPr>
      </p:pic>
      <p:pic>
        <p:nvPicPr>
          <p:cNvPr id="6" name="Picture 5" descr="watermark1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0" y="0"/>
            <a:ext cx="1270000" cy="1270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Select Document: </a:t>
            </a:r>
          </a:p>
          <a:p>
            <a:r>
              <a:rPr lang="en-US" dirty="0" err="1" smtClean="0"/>
              <a:t>db.adbXXXX.find().pretty</a:t>
            </a:r>
            <a:r>
              <a:rPr lang="en-US" dirty="0" smtClean="0"/>
              <a:t>()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Insert Document (2 methods):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x</a:t>
            </a:r>
            <a:r>
              <a:rPr lang="en-US" dirty="0" smtClean="0"/>
              <a:t> = {</a:t>
            </a:r>
            <a:r>
              <a:rPr lang="en-US" dirty="0" err="1" smtClean="0"/>
              <a:t>type:'user</a:t>
            </a:r>
            <a:r>
              <a:rPr lang="en-US" dirty="0" smtClean="0"/>
              <a:t>', name: 'John Doe'}</a:t>
            </a:r>
          </a:p>
          <a:p>
            <a:r>
              <a:rPr lang="en-US" dirty="0" err="1" smtClean="0"/>
              <a:t>db.adbXXXX.save(x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or</a:t>
            </a:r>
          </a:p>
          <a:p>
            <a:r>
              <a:rPr lang="en-US" dirty="0" err="1" smtClean="0"/>
              <a:t>db.adbXXXX.save</a:t>
            </a:r>
            <a:r>
              <a:rPr lang="en-US" dirty="0" smtClean="0"/>
              <a:t>({ </a:t>
            </a:r>
            <a:r>
              <a:rPr lang="en-US" dirty="0" err="1" smtClean="0"/>
              <a:t>type:"User</a:t>
            </a:r>
            <a:r>
              <a:rPr lang="en-US" dirty="0" smtClean="0"/>
              <a:t>", name : "Sara"})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-SlideBG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957" y="2806700"/>
            <a:ext cx="2540000" cy="4051300"/>
          </a:xfrm>
          <a:prstGeom prst="rect">
            <a:avLst/>
          </a:prstGeom>
        </p:spPr>
      </p:pic>
      <p:pic>
        <p:nvPicPr>
          <p:cNvPr id="6" name="Picture 5" descr="watermark1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0" y="0"/>
            <a:ext cx="1270000" cy="1270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Update Document:</a:t>
            </a:r>
          </a:p>
          <a:p>
            <a:r>
              <a:rPr lang="en-US" dirty="0" smtClean="0"/>
              <a:t>person = </a:t>
            </a:r>
            <a:r>
              <a:rPr lang="en-US" dirty="0" err="1" smtClean="0"/>
              <a:t>db.adbXXXX.findOne</a:t>
            </a:r>
            <a:r>
              <a:rPr lang="en-US" dirty="0" smtClean="0"/>
              <a:t>( { name : "Sara" } )</a:t>
            </a:r>
          </a:p>
          <a:p>
            <a:r>
              <a:rPr lang="en-US" dirty="0" err="1" smtClean="0"/>
              <a:t>person.city</a:t>
            </a:r>
            <a:r>
              <a:rPr lang="en-US" dirty="0" smtClean="0"/>
              <a:t> = "New York”</a:t>
            </a:r>
          </a:p>
          <a:p>
            <a:r>
              <a:rPr lang="en-US" dirty="0" err="1" smtClean="0"/>
              <a:t>db.adbXXXX.save</a:t>
            </a:r>
            <a:r>
              <a:rPr lang="en-US" dirty="0" smtClean="0"/>
              <a:t>( person )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Delete Document:</a:t>
            </a:r>
          </a:p>
          <a:p>
            <a:r>
              <a:rPr lang="en-US" dirty="0" err="1" smtClean="0"/>
              <a:t>db.adbXXXX.remove</a:t>
            </a:r>
            <a:r>
              <a:rPr lang="en-US" dirty="0" smtClean="0"/>
              <a:t>( { name : "Sara" } 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db.adbXXXX.find().sort(name:1)</a:t>
            </a:r>
          </a:p>
          <a:p>
            <a:endParaRPr lang="en-US" dirty="0" smtClean="0"/>
          </a:p>
          <a:p>
            <a:r>
              <a:rPr lang="en-US" dirty="0" smtClean="0"/>
              <a:t>0-9A-Za-z </a:t>
            </a:r>
          </a:p>
          <a:p>
            <a:r>
              <a:rPr lang="en-US" dirty="0" smtClean="0"/>
              <a:t>Caps com before lower case</a:t>
            </a:r>
          </a:p>
          <a:p>
            <a:r>
              <a:rPr lang="en-US" dirty="0" smtClean="0"/>
              <a:t>Remember, as Mongo is scheme-less, field type may be mix.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db.adbXXXX.find().limit(N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db.adbXXXX.find().skip(N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db.adbXXXX.find().count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x</a:t>
            </a:r>
            <a:r>
              <a:rPr lang="en-US" dirty="0" smtClean="0"/>
              <a:t> = {</a:t>
            </a:r>
            <a:r>
              <a:rPr lang="en-US" dirty="0" err="1" smtClean="0"/>
              <a:t>type:'user</a:t>
            </a:r>
            <a:r>
              <a:rPr lang="en-US" dirty="0" smtClean="0"/>
              <a:t>',</a:t>
            </a:r>
          </a:p>
          <a:p>
            <a:pPr>
              <a:buNone/>
            </a:pPr>
            <a:r>
              <a:rPr lang="en-US" dirty="0" smtClean="0"/>
              <a:t>	name: 'Mark </a:t>
            </a:r>
            <a:r>
              <a:rPr lang="en-US" dirty="0" err="1" smtClean="0"/>
              <a:t>Zuckerburg</a:t>
            </a:r>
            <a:r>
              <a:rPr lang="en-US" dirty="0" smtClean="0"/>
              <a:t>', </a:t>
            </a:r>
          </a:p>
          <a:p>
            <a:pPr>
              <a:buNone/>
            </a:pPr>
            <a:r>
              <a:rPr lang="en-US" dirty="0" smtClean="0"/>
              <a:t>	age:28,</a:t>
            </a:r>
          </a:p>
          <a:p>
            <a:pPr>
              <a:buNone/>
            </a:pPr>
            <a:r>
              <a:rPr lang="en-US" dirty="0" smtClean="0"/>
              <a:t>	favNum:[1,3,5,7,11]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2042</TotalTime>
  <Words>940</Words>
  <Application>Microsoft Macintosh PowerPoint</Application>
  <PresentationFormat>On-screen Show (4:3)</PresentationFormat>
  <Paragraphs>143</Paragraphs>
  <Slides>24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ADB  Day 2</vt:lpstr>
      <vt:lpstr>Questions?</vt:lpstr>
      <vt:lpstr>Start Mongo</vt:lpstr>
      <vt:lpstr>Databases &amp; Collections</vt:lpstr>
      <vt:lpstr>CRUD</vt:lpstr>
      <vt:lpstr>CRUD</vt:lpstr>
      <vt:lpstr>Sort Order</vt:lpstr>
      <vt:lpstr>Returning Documents</vt:lpstr>
      <vt:lpstr>Arrays</vt:lpstr>
      <vt:lpstr>Arrays of Objects</vt:lpstr>
      <vt:lpstr>Insert Part 2</vt:lpstr>
      <vt:lpstr>Update Document</vt:lpstr>
      <vt:lpstr>Update Field</vt:lpstr>
      <vt:lpstr>Update Increment</vt:lpstr>
      <vt:lpstr>Update Unset</vt:lpstr>
      <vt:lpstr>Array Manipulation</vt:lpstr>
      <vt:lpstr>Array Manipulation</vt:lpstr>
      <vt:lpstr>Array Manipulation</vt:lpstr>
      <vt:lpstr>Array Manipulation</vt:lpstr>
      <vt:lpstr>Indexes</vt:lpstr>
      <vt:lpstr>Help?</vt:lpstr>
      <vt:lpstr>PHP &amp; MySQL</vt:lpstr>
      <vt:lpstr>PHP &amp; MongoDB</vt:lpstr>
      <vt:lpstr>Python &amp; MongoDB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Cabibbo</dc:creator>
  <cp:lastModifiedBy>John Cabibbo</cp:lastModifiedBy>
  <cp:revision>285</cp:revision>
  <dcterms:created xsi:type="dcterms:W3CDTF">2013-09-07T18:33:13Z</dcterms:created>
  <dcterms:modified xsi:type="dcterms:W3CDTF">2013-09-07T18:38:45Z</dcterms:modified>
</cp:coreProperties>
</file>