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7" r:id="rId4"/>
    <p:sldId id="268" r:id="rId5"/>
    <p:sldId id="270" r:id="rId6"/>
    <p:sldId id="272" r:id="rId7"/>
    <p:sldId id="257" r:id="rId8"/>
    <p:sldId id="271" r:id="rId9"/>
    <p:sldId id="273" r:id="rId10"/>
    <p:sldId id="262" r:id="rId11"/>
    <p:sldId id="261" r:id="rId12"/>
    <p:sldId id="274" r:id="rId13"/>
    <p:sldId id="263" r:id="rId14"/>
    <p:sldId id="265" r:id="rId15"/>
    <p:sldId id="266" r:id="rId16"/>
    <p:sldId id="27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591" autoAdjust="0"/>
  </p:normalViewPr>
  <p:slideViewPr>
    <p:cSldViewPr snapToGrid="0" snapToObjects="1">
      <p:cViewPr varScale="1">
        <p:scale>
          <a:sx n="116" d="100"/>
          <a:sy n="116" d="100"/>
        </p:scale>
        <p:origin x="-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ADB	</a:t>
            </a:r>
            <a:br>
              <a:rPr lang="en-US" sz="6000" dirty="0" smtClean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 </a:t>
            </a:r>
            <a:r>
              <a:rPr lang="en-US" dirty="0" err="1" smtClean="0"/>
              <a:t>vs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scalability, </a:t>
            </a:r>
            <a:r>
              <a:rPr lang="en-US" dirty="0" err="1" smtClean="0"/>
              <a:t>MongoDB</a:t>
            </a:r>
            <a:r>
              <a:rPr lang="en-US" dirty="0" smtClean="0"/>
              <a:t> sacrificed functionality.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r>
              <a:rPr lang="en-US" dirty="0" smtClean="0"/>
              <a:t>No Joins</a:t>
            </a:r>
          </a:p>
          <a:p>
            <a:r>
              <a:rPr lang="en-US" dirty="0" smtClean="0"/>
              <a:t>Transactions (Committing Multiple Queries at once)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or Not to Embed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566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{</a:t>
            </a:r>
            <a:r>
              <a:rPr lang="en-US" dirty="0" smtClean="0"/>
              <a:t>	_id:5,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name</a:t>
            </a:r>
            <a:r>
              <a:rPr lang="en-US" dirty="0" err="1" smtClean="0"/>
              <a:t>:’John</a:t>
            </a:r>
            <a:r>
              <a:rPr lang="en-US" dirty="0" smtClean="0"/>
              <a:t> Smith’,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type:’user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    address:’123 Main St’,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city:’Orlando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state:’FL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zip:’32801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    cell: ‘321-555-1212’</a:t>
            </a:r>
          </a:p>
          <a:p>
            <a:pPr>
              <a:buNone/>
            </a:pPr>
            <a:r>
              <a:rPr lang="en-US" dirty="0" smtClean="0"/>
              <a:t>    work: ‘407-897-0101’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or Not to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85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We could force relations even though no constraints exist.</a:t>
            </a:r>
          </a:p>
          <a:p>
            <a:pPr>
              <a:buNone/>
            </a:pPr>
            <a:r>
              <a:rPr lang="en-US" dirty="0" smtClean="0"/>
              <a:t>{	_id:12344,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user_id</a:t>
            </a:r>
            <a:r>
              <a:rPr lang="en-US" dirty="0" smtClean="0"/>
              <a:t>:’5’,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type:’address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    address:’123 Main St’,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city:’Orlando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state:’FL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zip:’32801’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or Not to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name:’John</a:t>
            </a:r>
            <a:r>
              <a:rPr lang="en-US" dirty="0" smtClean="0"/>
              <a:t> Smith’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type:’user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address:</a:t>
            </a:r>
            <a:r>
              <a:rPr lang="en-US" dirty="0" smtClean="0"/>
              <a:t> [</a:t>
            </a:r>
          </a:p>
          <a:p>
            <a:pPr>
              <a:buNone/>
            </a:pPr>
            <a:r>
              <a:rPr lang="en-US" dirty="0" smtClean="0"/>
              <a:t>	 {	</a:t>
            </a:r>
            <a:r>
              <a:rPr lang="en-US" dirty="0" err="1" smtClean="0"/>
              <a:t>type:’home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		street: ’123 Main St’,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city:’Orlando</a:t>
            </a:r>
            <a:r>
              <a:rPr lang="en-US" dirty="0" smtClean="0"/>
              <a:t>’, </a:t>
            </a:r>
            <a:r>
              <a:rPr lang="en-US" dirty="0" err="1" smtClean="0"/>
              <a:t>state:’FL</a:t>
            </a:r>
            <a:r>
              <a:rPr lang="en-US" dirty="0" smtClean="0"/>
              <a:t>’, zip:’32801’</a:t>
            </a:r>
          </a:p>
          <a:p>
            <a:pPr>
              <a:buNone/>
            </a:pPr>
            <a:r>
              <a:rPr lang="en-US" dirty="0" smtClean="0"/>
              <a:t>	},</a:t>
            </a:r>
          </a:p>
          <a:p>
            <a:pPr>
              <a:buNone/>
            </a:pPr>
            <a:r>
              <a:rPr lang="en-US" dirty="0" smtClean="0"/>
              <a:t>	{ 	type: ‘vacation’,</a:t>
            </a:r>
          </a:p>
          <a:p>
            <a:pPr>
              <a:buNone/>
            </a:pPr>
            <a:r>
              <a:rPr lang="en-US" dirty="0" smtClean="0"/>
              <a:t>			street: ’555 Hickory Trail’,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city:’Albany</a:t>
            </a:r>
            <a:r>
              <a:rPr lang="en-US" dirty="0" smtClean="0"/>
              <a:t>’, </a:t>
            </a:r>
            <a:r>
              <a:rPr lang="en-US" dirty="0" err="1" smtClean="0"/>
              <a:t>state:’NY</a:t>
            </a:r>
            <a:r>
              <a:rPr lang="en-US" dirty="0" smtClean="0"/>
              <a:t>’, zip:’32801’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]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phone: [</a:t>
            </a:r>
          </a:p>
          <a:p>
            <a:pPr>
              <a:buNone/>
            </a:pPr>
            <a:r>
              <a:rPr lang="en-US" dirty="0" smtClean="0"/>
              <a:t>      {number:</a:t>
            </a:r>
            <a:r>
              <a:rPr lang="en-US" dirty="0" smtClean="0"/>
              <a:t>‘321-555-1212</a:t>
            </a:r>
            <a:r>
              <a:rPr lang="en-US" dirty="0" smtClean="0"/>
              <a:t>’, </a:t>
            </a:r>
            <a:r>
              <a:rPr lang="en-US" dirty="0" err="1" smtClean="0"/>
              <a:t>type:’cell</a:t>
            </a:r>
            <a:r>
              <a:rPr lang="en-US" dirty="0" smtClean="0"/>
              <a:t>’},</a:t>
            </a:r>
          </a:p>
          <a:p>
            <a:pPr>
              <a:buNone/>
            </a:pPr>
            <a:r>
              <a:rPr lang="en-US" dirty="0" smtClean="0"/>
              <a:t>      {</a:t>
            </a:r>
            <a:r>
              <a:rPr lang="en-US" dirty="0" smtClean="0"/>
              <a:t>number:</a:t>
            </a:r>
            <a:r>
              <a:rPr lang="en-US" dirty="0" smtClean="0"/>
              <a:t>‘407-</a:t>
            </a:r>
            <a:r>
              <a:rPr lang="en-US" dirty="0" smtClean="0"/>
              <a:t>555-</a:t>
            </a:r>
            <a:r>
              <a:rPr lang="en-US" dirty="0" smtClean="0"/>
              <a:t>1456’</a:t>
            </a:r>
            <a:r>
              <a:rPr lang="en-US" dirty="0" smtClean="0"/>
              <a:t>, </a:t>
            </a:r>
            <a:r>
              <a:rPr lang="en-US" dirty="0" err="1" smtClean="0"/>
              <a:t>type:</a:t>
            </a:r>
            <a:r>
              <a:rPr lang="en-US" dirty="0" err="1" smtClean="0"/>
              <a:t>’work</a:t>
            </a:r>
            <a:r>
              <a:rPr lang="en-US" dirty="0" smtClean="0"/>
              <a:t>’}</a:t>
            </a:r>
          </a:p>
          <a:p>
            <a:pPr>
              <a:buNone/>
            </a:pPr>
            <a:r>
              <a:rPr lang="en-US" dirty="0" smtClean="0"/>
              <a:t>   ]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or Not to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name:’John</a:t>
            </a:r>
            <a:r>
              <a:rPr lang="en-US" dirty="0" smtClean="0"/>
              <a:t> Smith’,</a:t>
            </a:r>
          </a:p>
          <a:p>
            <a:pPr>
              <a:buNone/>
            </a:pPr>
            <a:r>
              <a:rPr lang="en-US" dirty="0" smtClean="0"/>
              <a:t>	phone: [</a:t>
            </a:r>
          </a:p>
          <a:p>
            <a:pPr>
              <a:buNone/>
            </a:pPr>
            <a:r>
              <a:rPr lang="en-US" dirty="0" smtClean="0"/>
              <a:t>	{</a:t>
            </a:r>
            <a:r>
              <a:rPr lang="en-US" dirty="0" err="1" smtClean="0"/>
              <a:t>type:’home</a:t>
            </a:r>
            <a:r>
              <a:rPr lang="en-US" dirty="0" smtClean="0"/>
              <a:t>’, number:’407-555-1212’},</a:t>
            </a:r>
          </a:p>
          <a:p>
            <a:pPr>
              <a:buNone/>
            </a:pPr>
            <a:r>
              <a:rPr lang="en-US" dirty="0" smtClean="0"/>
              <a:t>	{</a:t>
            </a:r>
            <a:r>
              <a:rPr lang="en-US" dirty="0" err="1" smtClean="0"/>
              <a:t>type:’work</a:t>
            </a:r>
            <a:r>
              <a:rPr lang="en-US" dirty="0" smtClean="0"/>
              <a:t>’, number:’407-777-1212’},</a:t>
            </a:r>
          </a:p>
          <a:p>
            <a:pPr>
              <a:buNone/>
            </a:pPr>
            <a:r>
              <a:rPr lang="en-US" dirty="0" smtClean="0"/>
              <a:t>	{</a:t>
            </a:r>
            <a:r>
              <a:rPr lang="en-US" dirty="0" err="1" smtClean="0"/>
              <a:t>type:’cell</a:t>
            </a:r>
            <a:r>
              <a:rPr lang="en-US" dirty="0" smtClean="0"/>
              <a:t>’, number:’321-787-1212’}</a:t>
            </a:r>
          </a:p>
          <a:p>
            <a:pPr>
              <a:buNone/>
            </a:pPr>
            <a:r>
              <a:rPr lang="en-US" dirty="0" smtClean="0"/>
              <a:t>]}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or Not to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{"phone.number":"407-555-1212"}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			{"</a:t>
            </a:r>
            <a:r>
              <a:rPr lang="en-US" dirty="0" err="1" smtClean="0"/>
              <a:t>address.state":”FL</a:t>
            </a:r>
            <a:r>
              <a:rPr lang="en-US" dirty="0" smtClean="0"/>
              <a:t>"}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Embed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db.adbXXXX.ensureIndex</a:t>
            </a:r>
            <a:r>
              <a:rPr lang="en-US" dirty="0" smtClean="0"/>
              <a:t>({ name : 1 }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db.adbXXXX.ensureIndex</a:t>
            </a:r>
            <a:r>
              <a:rPr lang="en-US" dirty="0" smtClean="0"/>
              <a:t>({</a:t>
            </a:r>
            <a:r>
              <a:rPr lang="en-US" dirty="0" smtClean="0"/>
              <a:t> “</a:t>
            </a:r>
            <a:r>
              <a:rPr lang="en-US" dirty="0" err="1" smtClean="0"/>
              <a:t>address.zip</a:t>
            </a:r>
            <a:r>
              <a:rPr lang="en-US" dirty="0" smtClean="0"/>
              <a:t>”: </a:t>
            </a:r>
            <a:r>
              <a:rPr lang="en-US" dirty="0" smtClean="0"/>
              <a:t>1 })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Size Limit 16meg</a:t>
            </a:r>
          </a:p>
          <a:p>
            <a:r>
              <a:rPr lang="en-US" dirty="0" smtClean="0"/>
              <a:t>Sub-documents can be indexed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 Labs 1 &amp; 2</a:t>
            </a:r>
          </a:p>
          <a:p>
            <a:r>
              <a:rPr lang="en-US" dirty="0" smtClean="0"/>
              <a:t>Screen Casts (Submit on USB or YouTube)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Scaling</a:t>
            </a:r>
          </a:p>
          <a:p>
            <a:r>
              <a:rPr lang="en-US" dirty="0" smtClean="0"/>
              <a:t>Embed  or Nested </a:t>
            </a:r>
            <a:r>
              <a:rPr lang="en-US" smtClean="0"/>
              <a:t>Documents</a:t>
            </a:r>
          </a:p>
          <a:p>
            <a:pPr>
              <a:buNone/>
            </a:pP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db.adbXXXX.insert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db.adbXXXX.update({QUERY},{UPDATE</a:t>
            </a:r>
            <a:r>
              <a:rPr lang="en-US" dirty="0" smtClean="0"/>
              <a:t>})</a:t>
            </a:r>
          </a:p>
          <a:p>
            <a:r>
              <a:rPr lang="en-US" dirty="0" smtClean="0"/>
              <a:t>$set</a:t>
            </a:r>
          </a:p>
          <a:p>
            <a:r>
              <a:rPr lang="en-US" dirty="0" smtClean="0"/>
              <a:t>$inc</a:t>
            </a:r>
          </a:p>
          <a:p>
            <a:r>
              <a:rPr lang="en-US" dirty="0" smtClean="0"/>
              <a:t>$unset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/ Embedded Documents</a:t>
            </a:r>
          </a:p>
          <a:p>
            <a:r>
              <a:rPr lang="en-US" dirty="0" smtClean="0"/>
              <a:t>$push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pushAll</a:t>
            </a:r>
            <a:endParaRPr lang="en-US" dirty="0" smtClean="0"/>
          </a:p>
          <a:p>
            <a:r>
              <a:rPr lang="en-US" dirty="0" smtClean="0"/>
              <a:t>$pop</a:t>
            </a:r>
          </a:p>
          <a:p>
            <a:r>
              <a:rPr lang="en-US" dirty="0" smtClean="0"/>
              <a:t>$pull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pullAll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db.adbXXXX.getIndexKeys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db.adbXXXX.ensureIndex</a:t>
            </a:r>
            <a:r>
              <a:rPr lang="en-US" dirty="0" smtClean="0"/>
              <a:t>({ name : 1 })</a:t>
            </a:r>
          </a:p>
          <a:p>
            <a:r>
              <a:rPr lang="en-US" dirty="0" err="1" smtClean="0"/>
              <a:t>db.adbXXXX.reIndex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db.adbXXXX.find().limit(N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db.adbXXXX.find().skip(N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db.adbXXXX.find().count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db.adbXXXX.find().sort(field:1)</a:t>
            </a:r>
          </a:p>
          <a:p>
            <a:r>
              <a:rPr lang="en-US" dirty="0" err="1" smtClean="0"/>
              <a:t>db.adbXXXX.distinct(’field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Schema-less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document has it’s own structure.</a:t>
            </a:r>
          </a:p>
          <a:p>
            <a:r>
              <a:rPr lang="en-US" dirty="0" smtClean="0"/>
              <a:t>Horizontality Scalable (Sharding)</a:t>
            </a:r>
          </a:p>
          <a:p>
            <a:r>
              <a:rPr lang="en-US" dirty="0" smtClean="0"/>
              <a:t>Ease of future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-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is the minimum amount of data that can be read or written.</a:t>
            </a:r>
          </a:p>
          <a:p>
            <a:r>
              <a:rPr lang="en-US" dirty="0" smtClean="0"/>
              <a:t>Both the database and OS have a block size.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iskGeometry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5" y="1707189"/>
            <a:ext cx="7620001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639</Words>
  <Application>Microsoft Macintosh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ADB  Day 3</vt:lpstr>
      <vt:lpstr>Agenda</vt:lpstr>
      <vt:lpstr>Review</vt:lpstr>
      <vt:lpstr>Review</vt:lpstr>
      <vt:lpstr>Review</vt:lpstr>
      <vt:lpstr>Commands</vt:lpstr>
      <vt:lpstr>Schema-less</vt:lpstr>
      <vt:lpstr>Performance - Blocks</vt:lpstr>
      <vt:lpstr>Blocks</vt:lpstr>
      <vt:lpstr>Scalability vs Functionality</vt:lpstr>
      <vt:lpstr>Embed or Not to Embed</vt:lpstr>
      <vt:lpstr>Embed or Not to Embed</vt:lpstr>
      <vt:lpstr>Embed or Not to Embed</vt:lpstr>
      <vt:lpstr>Embed or Not to Embed</vt:lpstr>
      <vt:lpstr>Embed or Not to Embed</vt:lpstr>
      <vt:lpstr>Indexing Embed Documents</vt:lpstr>
      <vt:lpstr>MongoDB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289</cp:revision>
  <dcterms:created xsi:type="dcterms:W3CDTF">2013-03-08T20:22:06Z</dcterms:created>
  <dcterms:modified xsi:type="dcterms:W3CDTF">2013-03-08T20:32:23Z</dcterms:modified>
</cp:coreProperties>
</file>