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7" r:id="rId4"/>
    <p:sldId id="269" r:id="rId5"/>
    <p:sldId id="270" r:id="rId6"/>
    <p:sldId id="271" r:id="rId7"/>
    <p:sldId id="272" r:id="rId8"/>
    <p:sldId id="268" r:id="rId9"/>
    <p:sldId id="274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591" autoAdjust="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Json: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mongoimport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DATEBASE -</a:t>
            </a:r>
            <a:r>
              <a:rPr lang="en-US" dirty="0" err="1" smtClean="0"/>
              <a:t>c</a:t>
            </a:r>
            <a:r>
              <a:rPr lang="en-US" dirty="0" smtClean="0"/>
              <a:t> COLLECTION -file import/</a:t>
            </a:r>
            <a:r>
              <a:rPr lang="en-US" dirty="0" err="1" smtClean="0"/>
              <a:t>grades.js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CSV:</a:t>
            </a:r>
          </a:p>
          <a:p>
            <a:pPr>
              <a:buNone/>
            </a:pPr>
            <a:r>
              <a:rPr lang="en-US" dirty="0" smtClean="0"/>
              <a:t>	./</a:t>
            </a:r>
            <a:r>
              <a:rPr lang="en-US" dirty="0" err="1" smtClean="0"/>
              <a:t>mongoimport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DATABASE-</a:t>
            </a:r>
            <a:r>
              <a:rPr lang="en-US" dirty="0" err="1" smtClean="0"/>
              <a:t>c</a:t>
            </a:r>
            <a:r>
              <a:rPr lang="en-US" smtClean="0"/>
              <a:t> COLLECTION </a:t>
            </a:r>
            <a:r>
              <a:rPr lang="en-US" dirty="0" smtClean="0"/>
              <a:t>--type </a:t>
            </a:r>
            <a:r>
              <a:rPr lang="en-US" dirty="0" err="1" smtClean="0"/>
              <a:t>csv</a:t>
            </a:r>
            <a:r>
              <a:rPr lang="en-US" dirty="0" smtClean="0"/>
              <a:t> --file import/</a:t>
            </a:r>
            <a:r>
              <a:rPr lang="en-US" dirty="0" err="1" smtClean="0"/>
              <a:t>contacts.csv</a:t>
            </a:r>
            <a:r>
              <a:rPr lang="en-US" dirty="0" smtClean="0"/>
              <a:t> -fields </a:t>
            </a:r>
            <a:r>
              <a:rPr lang="en-US" dirty="0" err="1" smtClean="0"/>
              <a:t>firstname,lastname,username,dob,userStatus,userType,createdDat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mongoexport</a:t>
            </a:r>
            <a:r>
              <a:rPr lang="en-US" dirty="0" smtClean="0"/>
              <a:t> --db </a:t>
            </a:r>
            <a:r>
              <a:rPr lang="en-US" dirty="0" err="1" smtClean="0"/>
              <a:t>adbXXXX</a:t>
            </a:r>
            <a:r>
              <a:rPr lang="en-US" dirty="0" smtClean="0"/>
              <a:t> --collection </a:t>
            </a:r>
            <a:r>
              <a:rPr lang="en-US" dirty="0" err="1" smtClean="0"/>
              <a:t>adbXXXX</a:t>
            </a:r>
            <a:r>
              <a:rPr lang="en-US" dirty="0" smtClean="0"/>
              <a:t> --</a:t>
            </a:r>
            <a:r>
              <a:rPr lang="en-US" dirty="0" err="1" smtClean="0"/>
              <a:t>csv</a:t>
            </a:r>
            <a:r>
              <a:rPr lang="en-US" dirty="0" smtClean="0"/>
              <a:t> --out /Users/jcabibbo/Desktop/</a:t>
            </a:r>
            <a:r>
              <a:rPr lang="en-US" dirty="0" err="1" smtClean="0"/>
              <a:t>adbXXXX.csv</a:t>
            </a:r>
            <a:r>
              <a:rPr lang="en-US" dirty="0" smtClean="0"/>
              <a:t> --fields _</a:t>
            </a:r>
            <a:r>
              <a:rPr lang="en-US" dirty="0" err="1" smtClean="0"/>
              <a:t>id,type,name,age,height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Screen </a:t>
            </a:r>
            <a:r>
              <a:rPr lang="en-US" dirty="0" smtClean="0"/>
              <a:t>Casts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Backup &amp; Recovery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87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Circa 1997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6" y="2326981"/>
            <a:ext cx="55499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32" y="1417638"/>
            <a:ext cx="6287836" cy="45450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418919"/>
            <a:ext cx="702310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17500"/>
            <a:ext cx="7061200" cy="622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can it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servers does Google have?</a:t>
            </a:r>
          </a:p>
          <a:p>
            <a:r>
              <a:rPr lang="en-US" dirty="0" smtClean="0"/>
              <a:t>2011: 900,000</a:t>
            </a:r>
          </a:p>
          <a:p>
            <a:r>
              <a:rPr lang="en-US" dirty="0" smtClean="0"/>
              <a:t>Current: 1,791,040</a:t>
            </a:r>
          </a:p>
          <a:p>
            <a:r>
              <a:rPr lang="en-US" dirty="0" smtClean="0"/>
              <a:t>By 2013: 2,376,640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SQL Dump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mongodump</a:t>
            </a:r>
            <a:r>
              <a:rPr lang="en-US" dirty="0" smtClean="0"/>
              <a:t> -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adbXXXX</a:t>
            </a:r>
            <a:r>
              <a:rPr lang="en-US" dirty="0" smtClean="0"/>
              <a:t> -</a:t>
            </a:r>
            <a:r>
              <a:rPr lang="en-US" dirty="0" err="1" smtClean="0"/>
              <a:t>o</a:t>
            </a:r>
            <a:r>
              <a:rPr lang="en-US" dirty="0" smtClean="0"/>
              <a:t> DIR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mongorestore</a:t>
            </a:r>
            <a:r>
              <a:rPr lang="en-US" dirty="0" smtClean="0"/>
              <a:t> DIR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d</a:t>
            </a:r>
            <a:r>
              <a:rPr lang="en-US" dirty="0" smtClean="0"/>
              <a:t> or –db				Database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</a:t>
            </a:r>
            <a:r>
              <a:rPr lang="en-US" dirty="0" smtClean="0"/>
              <a:t> or –collection	Collection</a:t>
            </a:r>
          </a:p>
          <a:p>
            <a:r>
              <a:rPr lang="en-US" dirty="0" smtClean="0"/>
              <a:t>--type </a:t>
            </a:r>
            <a:r>
              <a:rPr lang="en-US" dirty="0" smtClean="0"/>
              <a:t>					</a:t>
            </a:r>
            <a:r>
              <a:rPr lang="en-US" dirty="0" err="1" smtClean="0"/>
              <a:t>json|csv|tsv</a:t>
            </a:r>
            <a:endParaRPr lang="en-US" dirty="0" smtClean="0"/>
          </a:p>
          <a:p>
            <a:r>
              <a:rPr lang="en-US" dirty="0" smtClean="0"/>
              <a:t>--file </a:t>
            </a:r>
            <a:r>
              <a:rPr lang="en-US" dirty="0" smtClean="0"/>
              <a:t>					Exported file</a:t>
            </a:r>
          </a:p>
          <a:p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 err="1" smtClean="0"/>
              <a:t>mongodb</a:t>
            </a:r>
            <a:r>
              <a:rPr lang="en-US" dirty="0" smtClean="0"/>
              <a:t>/bin create import and copy your </a:t>
            </a:r>
            <a:r>
              <a:rPr lang="en-US" dirty="0" err="1" smtClean="0"/>
              <a:t>csv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files there.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docs.mongodb.org/manual/reference/mongoimport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8976" y="43028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233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ADB  Day 4</vt:lpstr>
      <vt:lpstr>Agenda</vt:lpstr>
      <vt:lpstr>Architecture</vt:lpstr>
      <vt:lpstr>Architecture</vt:lpstr>
      <vt:lpstr>Architecture</vt:lpstr>
      <vt:lpstr>Architecture</vt:lpstr>
      <vt:lpstr>How large can it get?</vt:lpstr>
      <vt:lpstr>Backup &amp; Recovery</vt:lpstr>
      <vt:lpstr>mongoImport</vt:lpstr>
      <vt:lpstr>mongoImport</vt:lpstr>
      <vt:lpstr>mongoExport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333</cp:revision>
  <dcterms:created xsi:type="dcterms:W3CDTF">2013-05-16T19:13:38Z</dcterms:created>
  <dcterms:modified xsi:type="dcterms:W3CDTF">2013-05-16T19:14:18Z</dcterms:modified>
</cp:coreProperties>
</file>