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18" d="100"/>
          <a:sy n="118" d="100"/>
        </p:scale>
        <p:origin x="-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Casts</a:t>
            </a:r>
          </a:p>
          <a:p>
            <a:r>
              <a:rPr lang="en-US" dirty="0" smtClean="0"/>
              <a:t>Explain</a:t>
            </a:r>
          </a:p>
          <a:p>
            <a:r>
              <a:rPr lang="en-US" dirty="0" smtClean="0"/>
              <a:t>Geospatial Searching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db.adbXXXX.find(KEY:VALUE).explain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BasicCursor</a:t>
            </a:r>
            <a:r>
              <a:rPr lang="en-US" dirty="0" smtClean="0"/>
              <a:t> = no index used</a:t>
            </a:r>
          </a:p>
          <a:p>
            <a:r>
              <a:rPr lang="en-US" dirty="0" err="1" smtClean="0"/>
              <a:t>millis</a:t>
            </a:r>
            <a:r>
              <a:rPr lang="en-US" dirty="0" smtClean="0"/>
              <a:t> = </a:t>
            </a:r>
            <a:r>
              <a:rPr lang="en-US" dirty="0" err="1" smtClean="0"/>
              <a:t>milisconds</a:t>
            </a:r>
            <a:r>
              <a:rPr lang="en-US" dirty="0" smtClean="0"/>
              <a:t> taken</a:t>
            </a:r>
          </a:p>
          <a:p>
            <a:r>
              <a:rPr lang="en-US" dirty="0" err="1" smtClean="0"/>
              <a:t>indexOnly</a:t>
            </a:r>
            <a:r>
              <a:rPr lang="en-US" dirty="0" smtClean="0"/>
              <a:t> = Only the index was used, not the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db.contacts.find({lastname:'Smith'}).explain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db.contacts.getIndexKeys</a:t>
            </a:r>
            <a:r>
              <a:rPr lang="en-US" dirty="0" smtClean="0"/>
              <a:t>() or </a:t>
            </a:r>
            <a:r>
              <a:rPr lang="en-US" dirty="0" err="1" smtClean="0"/>
              <a:t>db.user.getIndexes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db.user.ensureIndex({lastname:1})</a:t>
            </a:r>
          </a:p>
          <a:p>
            <a:r>
              <a:rPr lang="en-US" dirty="0" smtClean="0"/>
              <a:t>db.user.dropIndex({lastname:1})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hint({score:1})	Hints and index</a:t>
            </a:r>
          </a:p>
          <a:p>
            <a:r>
              <a:rPr lang="en-US" dirty="0" smtClean="0"/>
              <a:t>hint({$natural:1})	Hints to use no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Geospatial Indexes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coordinates</a:t>
            </a:r>
          </a:p>
          <a:p>
            <a:r>
              <a:rPr lang="en-US" dirty="0" err="1" smtClean="0"/>
              <a:t>location:[x,y</a:t>
            </a:r>
            <a:r>
              <a:rPr lang="en-US" dirty="0" smtClean="0"/>
              <a:t>]</a:t>
            </a:r>
          </a:p>
          <a:p>
            <a:r>
              <a:rPr lang="en-US" dirty="0" smtClean="0"/>
              <a:t>ensureIndex({location:'2d'})</a:t>
            </a:r>
          </a:p>
          <a:p>
            <a:r>
              <a:rPr lang="en-US" dirty="0" smtClean="0"/>
              <a:t>ensureIndex({location:'2d'}, type:1)	Ascending</a:t>
            </a:r>
          </a:p>
          <a:p>
            <a:endParaRPr lang="en-US" dirty="0" smtClean="0"/>
          </a:p>
          <a:p>
            <a:r>
              <a:rPr lang="en-US" dirty="0" err="1" smtClean="0"/>
              <a:t>getIndexes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find({location:{$near:[x,y</a:t>
            </a:r>
            <a:r>
              <a:rPr lang="en-US" dirty="0" smtClean="0"/>
              <a:t>]}})</a:t>
            </a:r>
          </a:p>
          <a:p>
            <a:r>
              <a:rPr lang="en-US" dirty="0" smtClean="0"/>
              <a:t>	Orders by distance ascending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Indexes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" y="1600200"/>
            <a:ext cx="843713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Import test data into the restaurants collection.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mongoimport</a:t>
            </a:r>
            <a:r>
              <a:rPr lang="en-US" dirty="0" smtClean="0"/>
              <a:t> –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adbXXXX</a:t>
            </a:r>
            <a:r>
              <a:rPr lang="en-US" dirty="0" smtClean="0"/>
              <a:t> -</a:t>
            </a:r>
            <a:r>
              <a:rPr lang="en-US" dirty="0" err="1" smtClean="0"/>
              <a:t>c</a:t>
            </a:r>
            <a:r>
              <a:rPr lang="en-US" dirty="0" smtClean="0"/>
              <a:t> restaurants -file import/</a:t>
            </a:r>
            <a:r>
              <a:rPr lang="en-US" dirty="0" err="1" smtClean="0"/>
              <a:t>locations.js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Ensure the 2d index exists:</a:t>
            </a:r>
          </a:p>
          <a:p>
            <a:pPr>
              <a:buNone/>
            </a:pPr>
            <a:r>
              <a:rPr lang="en-US" dirty="0" smtClean="0"/>
              <a:t>	db. restaurants .ensureIndex({ll:'2d'})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Indexes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" y="1600200"/>
            <a:ext cx="843713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Find the nearest restaurant.</a:t>
            </a:r>
          </a:p>
          <a:p>
            <a:pPr>
              <a:buNone/>
            </a:pPr>
            <a:r>
              <a:rPr lang="en-US" dirty="0" smtClean="0"/>
              <a:t>	db. restaurants .find({ll:{$near:[-81.30151, 28.59716]}})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FYI: Full Sail’s address is :</a:t>
            </a:r>
          </a:p>
          <a:p>
            <a:pPr>
              <a:buNone/>
            </a:pPr>
            <a:r>
              <a:rPr lang="en-US" dirty="0" smtClean="0"/>
              <a:t>3300 University Boulevard Winter Park Fl 32792</a:t>
            </a:r>
          </a:p>
          <a:p>
            <a:pPr>
              <a:buNone/>
            </a:pPr>
            <a:r>
              <a:rPr lang="en-US" dirty="0" smtClean="0"/>
              <a:t>Or Longitude:-81.30151 / Latitude: 28.59716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Indexes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" y="1600200"/>
            <a:ext cx="843713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White House: -77.03650, 38.89768</a:t>
            </a:r>
          </a:p>
          <a:p>
            <a:r>
              <a:rPr lang="en-US" dirty="0" smtClean="0"/>
              <a:t>Apple Store: -73.98207, 40.77468</a:t>
            </a:r>
          </a:p>
          <a:p>
            <a:r>
              <a:rPr lang="en-US" dirty="0" smtClean="0"/>
              <a:t>Oracle HQ: -122.26258, 37.53059</a:t>
            </a:r>
          </a:p>
          <a:p>
            <a:r>
              <a:rPr lang="en-US" dirty="0" smtClean="0"/>
              <a:t>Leaning Tower of Pisa: 10.39660, </a:t>
            </a:r>
            <a:r>
              <a:rPr lang="en-US" dirty="0" smtClean="0"/>
              <a:t>43.72295</a:t>
            </a:r>
          </a:p>
          <a:p>
            <a:endParaRPr lang="en-US" dirty="0" smtClean="0"/>
          </a:p>
          <a:p>
            <a:r>
              <a:rPr lang="en-US" smtClean="0"/>
              <a:t>http://universimmedia.pagesperso-orange.fr/geo/loc.htm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326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ADB  Day 5</vt:lpstr>
      <vt:lpstr>Agenda</vt:lpstr>
      <vt:lpstr>Explain</vt:lpstr>
      <vt:lpstr>Indexes</vt:lpstr>
      <vt:lpstr>Hinting Index</vt:lpstr>
      <vt:lpstr>Geospatial Indexes 2D</vt:lpstr>
      <vt:lpstr>Geospatial Indexes 2D</vt:lpstr>
      <vt:lpstr>Geospatial Indexes 2D</vt:lpstr>
      <vt:lpstr>Geospatial Indexes 2D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342</cp:revision>
  <dcterms:created xsi:type="dcterms:W3CDTF">2013-09-17T16:48:38Z</dcterms:created>
  <dcterms:modified xsi:type="dcterms:W3CDTF">2013-09-17T17:09:32Z</dcterms:modified>
</cp:coreProperties>
</file>