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95" r:id="rId4"/>
    <p:sldId id="278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62" r:id="rId13"/>
    <p:sldId id="287" r:id="rId14"/>
    <p:sldId id="288" r:id="rId15"/>
    <p:sldId id="289" r:id="rId16"/>
    <p:sldId id="260" r:id="rId17"/>
    <p:sldId id="297" r:id="rId18"/>
    <p:sldId id="291" r:id="rId19"/>
    <p:sldId id="261" r:id="rId20"/>
    <p:sldId id="290" r:id="rId21"/>
    <p:sldId id="263" r:id="rId22"/>
    <p:sldId id="268" r:id="rId23"/>
    <p:sldId id="269" r:id="rId24"/>
    <p:sldId id="272" r:id="rId25"/>
    <p:sldId id="293" r:id="rId26"/>
    <p:sldId id="294" r:id="rId27"/>
    <p:sldId id="264" r:id="rId28"/>
    <p:sldId id="258" r:id="rId29"/>
    <p:sldId id="270" r:id="rId30"/>
    <p:sldId id="292" r:id="rId31"/>
    <p:sldId id="296" r:id="rId32"/>
    <p:sldId id="298" r:id="rId33"/>
    <p:sldId id="299" r:id="rId34"/>
    <p:sldId id="300" r:id="rId35"/>
    <p:sldId id="301" r:id="rId36"/>
    <p:sldId id="308" r:id="rId37"/>
    <p:sldId id="309" r:id="rId38"/>
    <p:sldId id="310" r:id="rId39"/>
    <p:sldId id="311" r:id="rId40"/>
    <p:sldId id="303" r:id="rId41"/>
    <p:sldId id="302" r:id="rId42"/>
    <p:sldId id="304" r:id="rId43"/>
    <p:sldId id="312" r:id="rId44"/>
    <p:sldId id="313" r:id="rId45"/>
    <p:sldId id="31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591" autoAdjust="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ADB	</a:t>
            </a:r>
            <a:br>
              <a:rPr lang="en-US" sz="6000" dirty="0" smtClean="0"/>
            </a:br>
            <a:r>
              <a:rPr lang="en-US" dirty="0" smtClean="0"/>
              <a:t>Day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0-9A-Za-z </a:t>
            </a:r>
          </a:p>
          <a:p>
            <a:r>
              <a:rPr lang="en-US" dirty="0" smtClean="0"/>
              <a:t>Caps com before lower case</a:t>
            </a:r>
          </a:p>
          <a:p>
            <a:r>
              <a:rPr lang="en-US" dirty="0" smtClean="0"/>
              <a:t>Remember, as Mongo is scheme-less, field type may be mix.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db.adbXXXX.find({name</a:t>
            </a:r>
            <a:r>
              <a:rPr lang="en-US" dirty="0" smtClean="0"/>
              <a:t>: {$</a:t>
            </a:r>
            <a:r>
              <a:rPr lang="en-US" dirty="0" err="1" smtClean="0"/>
              <a:t>gte:"j",$lte:"jz</a:t>
            </a:r>
            <a:r>
              <a:rPr lang="en-US" dirty="0" smtClean="0"/>
              <a:t>"}})</a:t>
            </a:r>
          </a:p>
          <a:p>
            <a:pPr>
              <a:buNone/>
            </a:pPr>
            <a:r>
              <a:rPr lang="en-US" dirty="0" smtClean="0"/>
              <a:t>	Similar to :</a:t>
            </a:r>
          </a:p>
          <a:p>
            <a:pPr>
              <a:buNone/>
            </a:pPr>
            <a:r>
              <a:rPr lang="en-US" dirty="0" smtClean="0"/>
              <a:t>	where name like ‘</a:t>
            </a:r>
            <a:r>
              <a:rPr lang="en-US" dirty="0" err="1" smtClean="0"/>
              <a:t>j</a:t>
            </a:r>
            <a:r>
              <a:rPr lang="en-US" dirty="0" smtClean="0"/>
              <a:t>%’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db.adbXXXX.find</a:t>
            </a:r>
            <a:r>
              <a:rPr lang="en-US" dirty="0" err="1" smtClean="0"/>
              <a:t>({name</a:t>
            </a:r>
            <a:r>
              <a:rPr lang="en-US" dirty="0" smtClean="0"/>
              <a:t>: {$</a:t>
            </a:r>
            <a:r>
              <a:rPr lang="en-US" dirty="0" err="1" smtClean="0"/>
              <a:t>regex:"a</a:t>
            </a:r>
            <a:r>
              <a:rPr lang="en-US" dirty="0" smtClean="0"/>
              <a:t>"}}) </a:t>
            </a:r>
          </a:p>
          <a:p>
            <a:pPr lvl="1"/>
            <a:r>
              <a:rPr lang="en-US" dirty="0" smtClean="0"/>
              <a:t>Returns names containing an "a"</a:t>
            </a:r>
          </a:p>
          <a:p>
            <a:endParaRPr lang="en-US" dirty="0" smtClean="0"/>
          </a:p>
          <a:p>
            <a:r>
              <a:rPr lang="en-US" dirty="0" err="1" smtClean="0"/>
              <a:t>d</a:t>
            </a:r>
            <a:r>
              <a:rPr lang="en-US" dirty="0" err="1" smtClean="0"/>
              <a:t>b.adbXXXX.find</a:t>
            </a:r>
            <a:r>
              <a:rPr lang="en-US" dirty="0" err="1" smtClean="0"/>
              <a:t>({name</a:t>
            </a:r>
            <a:r>
              <a:rPr lang="en-US" dirty="0" smtClean="0"/>
              <a:t>: {$</a:t>
            </a:r>
            <a:r>
              <a:rPr lang="en-US" dirty="0" err="1" smtClean="0"/>
              <a:t>regex:"s</a:t>
            </a:r>
            <a:r>
              <a:rPr lang="en-US" dirty="0" smtClean="0"/>
              <a:t>$"}}) </a:t>
            </a:r>
          </a:p>
          <a:p>
            <a:pPr lvl="1"/>
            <a:r>
              <a:rPr lang="en-US" dirty="0" smtClean="0"/>
              <a:t>Returns names ending in an "</a:t>
            </a:r>
            <a:r>
              <a:rPr lang="en-US" dirty="0" err="1" smtClean="0"/>
              <a:t>s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err="1" smtClean="0"/>
              <a:t>db</a:t>
            </a:r>
            <a:r>
              <a:rPr lang="en-US" dirty="0" err="1" smtClean="0"/>
              <a:t>.adbXXXX.find</a:t>
            </a:r>
            <a:r>
              <a:rPr lang="en-US" dirty="0" err="1" smtClean="0"/>
              <a:t>({name</a:t>
            </a:r>
            <a:r>
              <a:rPr lang="en-US" dirty="0" smtClean="0"/>
              <a:t>: {$</a:t>
            </a:r>
            <a:r>
              <a:rPr lang="en-US" dirty="0" err="1" smtClean="0"/>
              <a:t>regex:"^S</a:t>
            </a:r>
            <a:r>
              <a:rPr lang="en-US" dirty="0" smtClean="0"/>
              <a:t>"}}) </a:t>
            </a:r>
          </a:p>
          <a:p>
            <a:pPr lvl="1"/>
            <a:r>
              <a:rPr lang="en-US" dirty="0" smtClean="0"/>
              <a:t>Returns names starting with an "S"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db.adbXXXX.find({name</a:t>
            </a:r>
            <a:r>
              <a:rPr lang="en-US" dirty="0" smtClean="0"/>
              <a:t>: {$type:2}}) </a:t>
            </a:r>
          </a:p>
          <a:p>
            <a:pPr>
              <a:buNone/>
            </a:pPr>
            <a:r>
              <a:rPr lang="en-US" dirty="0" smtClean="0"/>
              <a:t>	Returns string fields</a:t>
            </a:r>
            <a:endParaRPr lang="en-US" dirty="0"/>
          </a:p>
        </p:txBody>
      </p:sp>
      <p:pic>
        <p:nvPicPr>
          <p:cNvPr id="4" name="Picture 3" descr="typ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15" y="2272965"/>
            <a:ext cx="1454169" cy="4539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Operators: $or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 $or: [ { age: 23 }, { name: 'John Doe'} ] }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 $or: [{age: { $</a:t>
            </a:r>
            <a:r>
              <a:rPr lang="en-US" dirty="0" err="1" smtClean="0"/>
              <a:t>gt</a:t>
            </a:r>
            <a:r>
              <a:rPr lang="en-US" dirty="0" smtClean="0"/>
              <a:t>: 21 }}, {height :{$gte:70}} ] } 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Operators: $exists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 age: { $exists : true } } 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 height: { $exists : false } } );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$all &amp; $in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</a:t>
            </a:r>
            <a:r>
              <a:rPr lang="en-US" dirty="0" err="1" smtClean="0"/>
              <a:t>({age</a:t>
            </a:r>
            <a:r>
              <a:rPr lang="en-US" dirty="0" smtClean="0"/>
              <a:t> : {$in:[30,45,50]} } )</a:t>
            </a:r>
          </a:p>
          <a:p>
            <a:pPr lvl="1"/>
            <a:r>
              <a:rPr lang="en-US" dirty="0" smtClean="0"/>
              <a:t>Return docs where age=30 or age=45 or age=50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Db.adbXXXX.find</a:t>
            </a:r>
            <a:r>
              <a:rPr lang="en-US" dirty="0" smtClean="0"/>
              <a:t>( { field: { $all: array} } );</a:t>
            </a:r>
          </a:p>
          <a:p>
            <a:pPr lvl="1"/>
            <a:r>
              <a:rPr lang="en-US" dirty="0" smtClean="0"/>
              <a:t>Field = [2,3,4,5,6]</a:t>
            </a:r>
          </a:p>
          <a:p>
            <a:pPr lvl="1"/>
            <a:r>
              <a:rPr lang="en-US" dirty="0" smtClean="0"/>
              <a:t>Array = [5,6]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db.adbXXXX.find().limit(N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db.adbXXXX.find().skip(N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db.adbXXXX.find().count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db.adbXXXX.find().sort(field:1)</a:t>
            </a:r>
          </a:p>
          <a:p>
            <a:r>
              <a:rPr lang="en-US" dirty="0" err="1" smtClean="0"/>
              <a:t>db.adbXXXX.distinct(’field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smtClean="0"/>
              <a:t>(aggregate)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db.adbXXXX.group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err="1" smtClean="0"/>
              <a:t>cond</a:t>
            </a:r>
            <a:r>
              <a:rPr lang="en-US" dirty="0" smtClean="0"/>
              <a:t>: {age: { $exists: true }}, </a:t>
            </a:r>
          </a:p>
          <a:p>
            <a:pPr>
              <a:buNone/>
            </a:pPr>
            <a:r>
              <a:rPr lang="en-US" dirty="0" smtClean="0"/>
              <a:t>key: {type: true}, </a:t>
            </a:r>
          </a:p>
          <a:p>
            <a:pPr>
              <a:buNone/>
            </a:pPr>
            <a:r>
              <a:rPr lang="en-US" dirty="0" smtClean="0"/>
              <a:t>initial: {</a:t>
            </a:r>
            <a:r>
              <a:rPr lang="en-US" dirty="0" err="1" smtClean="0"/>
              <a:t>totalAge</a:t>
            </a:r>
            <a:r>
              <a:rPr lang="en-US" dirty="0" smtClean="0"/>
              <a:t>: 0, count: 0}, </a:t>
            </a:r>
          </a:p>
          <a:p>
            <a:pPr>
              <a:buNone/>
            </a:pPr>
            <a:r>
              <a:rPr lang="en-US" dirty="0" smtClean="0"/>
              <a:t>reduce: </a:t>
            </a:r>
            <a:r>
              <a:rPr lang="en-US" dirty="0" err="1" smtClean="0"/>
              <a:t>function(obj,prev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prev.totalAge</a:t>
            </a:r>
            <a:r>
              <a:rPr lang="en-US" dirty="0" smtClean="0"/>
              <a:t> += </a:t>
            </a:r>
            <a:r>
              <a:rPr lang="en-US" dirty="0" err="1" smtClean="0"/>
              <a:t>obj.age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prev.count</a:t>
            </a:r>
            <a:r>
              <a:rPr lang="en-US" dirty="0" smtClean="0"/>
              <a:t>++; }, </a:t>
            </a:r>
          </a:p>
          <a:p>
            <a:pPr>
              <a:buNone/>
            </a:pPr>
            <a:r>
              <a:rPr lang="en-US" dirty="0" smtClean="0"/>
              <a:t>finalize: </a:t>
            </a:r>
            <a:r>
              <a:rPr lang="en-US" dirty="0" err="1" smtClean="0"/>
              <a:t>function(out</a:t>
            </a:r>
            <a:r>
              <a:rPr lang="en-US" dirty="0" smtClean="0"/>
              <a:t>){ </a:t>
            </a:r>
            <a:r>
              <a:rPr lang="en-US" dirty="0" err="1" smtClean="0"/>
              <a:t>out.avgAge</a:t>
            </a:r>
            <a:r>
              <a:rPr lang="en-US" dirty="0" smtClean="0"/>
              <a:t> = </a:t>
            </a:r>
            <a:r>
              <a:rPr lang="en-US" dirty="0" err="1" smtClean="0"/>
              <a:t>out.totalAge</a:t>
            </a:r>
            <a:r>
              <a:rPr lang="en-US" dirty="0" smtClean="0"/>
              <a:t> / </a:t>
            </a:r>
            <a:r>
              <a:rPr lang="en-US" dirty="0" err="1" smtClean="0"/>
              <a:t>out.count</a:t>
            </a:r>
            <a:r>
              <a:rPr lang="en-US" dirty="0" smtClean="0"/>
              <a:t>; } })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</a:t>
            </a:r>
            <a:r>
              <a:rPr lang="en-US" dirty="0" err="1" smtClean="0"/>
              <a:t>b.adbXXXX.insert</a:t>
            </a:r>
            <a:r>
              <a:rPr lang="en-US" dirty="0" err="1" smtClean="0"/>
              <a:t>(x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 = {}</a:t>
            </a:r>
          </a:p>
          <a:p>
            <a:r>
              <a:rPr lang="en-US" dirty="0" smtClean="0"/>
              <a:t>If the collection does not exist, then the insert method will create the collection.</a:t>
            </a:r>
          </a:p>
          <a:p>
            <a:r>
              <a:rPr lang="en-US" dirty="0" smtClean="0"/>
              <a:t>If the document does not specify an _id field, then MongoDB will add the _id field and assign a unique </a:t>
            </a:r>
            <a:r>
              <a:rPr lang="en-US" dirty="0" err="1" smtClean="0"/>
              <a:t>ObjectId</a:t>
            </a:r>
            <a:r>
              <a:rPr lang="en-US" dirty="0" smtClean="0"/>
              <a:t> for the document before inserting.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3838" y="26824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Casts (Submit on USB or YouTube)</a:t>
            </a:r>
          </a:p>
          <a:p>
            <a:r>
              <a:rPr lang="en-US" dirty="0" smtClean="0"/>
              <a:t>Lecture &amp; Lab Review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x</a:t>
            </a:r>
            <a:r>
              <a:rPr lang="en-US" dirty="0" smtClean="0"/>
              <a:t>= </a:t>
            </a:r>
            <a:r>
              <a:rPr lang="en-US" dirty="0" err="1" smtClean="0"/>
              <a:t>db.adbXXXX.findOne({name</a:t>
            </a:r>
            <a:r>
              <a:rPr lang="en-US" dirty="0" smtClean="0"/>
              <a:t>: 'John Doe'})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x.age</a:t>
            </a:r>
            <a:r>
              <a:rPr lang="en-US" dirty="0" smtClean="0"/>
              <a:t> = 23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db.adbXXXX.save(x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</a:t>
            </a:r>
            <a:r>
              <a:rPr lang="en-US" dirty="0" err="1" smtClean="0"/>
              <a:t>.adbXXXX.update</a:t>
            </a:r>
            <a:r>
              <a:rPr lang="en-US" dirty="0" smtClean="0"/>
              <a:t>( {FILTER}, {VALUE} 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db.adbXXXX.update</a:t>
            </a:r>
            <a:r>
              <a:rPr lang="en-US" dirty="0" smtClean="0"/>
              <a:t>( {_id:0}, {“age”:26} );</a:t>
            </a:r>
          </a:p>
          <a:p>
            <a:pPr lvl="1"/>
            <a:r>
              <a:rPr lang="en-US" dirty="0" smtClean="0"/>
              <a:t>Rewrites the entire record matching the condition.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db.adbXXXX.update</a:t>
            </a:r>
            <a:r>
              <a:rPr lang="en-US" dirty="0" smtClean="0"/>
              <a:t>( {FILTER}, {$set: {VALUE}} );</a:t>
            </a:r>
          </a:p>
          <a:p>
            <a:endParaRPr lang="en-US" dirty="0" smtClean="0"/>
          </a:p>
          <a:p>
            <a:r>
              <a:rPr lang="en-US" dirty="0" err="1" smtClean="0"/>
              <a:t>db.adbXXXX.update</a:t>
            </a:r>
            <a:r>
              <a:rPr lang="en-US" dirty="0" smtClean="0"/>
              <a:t>( {_id:0}, {$set: {”age”:25}} );</a:t>
            </a:r>
          </a:p>
          <a:p>
            <a:pPr lvl="1"/>
            <a:r>
              <a:rPr lang="en-US" dirty="0" smtClean="0"/>
              <a:t>Sets age but leaves the other fields.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$unset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db.adbXXXX.update</a:t>
            </a:r>
            <a:r>
              <a:rPr lang="en-US" dirty="0" err="1" smtClean="0"/>
              <a:t>({FILTER},{$unset</a:t>
            </a:r>
            <a:r>
              <a:rPr lang="en-US" dirty="0" smtClean="0"/>
              <a:t> :{FIELD,:1}})</a:t>
            </a:r>
          </a:p>
          <a:p>
            <a:endParaRPr lang="en-US" dirty="0" smtClean="0"/>
          </a:p>
          <a:p>
            <a:r>
              <a:rPr lang="en-US" dirty="0" smtClean="0"/>
              <a:t>db.adbXXXX.update</a:t>
            </a:r>
            <a:r>
              <a:rPr lang="en-US" dirty="0" smtClean="0"/>
              <a:t>({_id:0},{$unset :{age:1}})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$inc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db.adbXXXX.update</a:t>
            </a:r>
            <a:r>
              <a:rPr lang="en-US" dirty="0" smtClean="0"/>
              <a:t>( {FILTER}, {$inc: {COLUMN: 1}} );</a:t>
            </a:r>
          </a:p>
          <a:p>
            <a:endParaRPr lang="en-US" dirty="0" smtClean="0"/>
          </a:p>
          <a:p>
            <a:r>
              <a:rPr lang="en-US" dirty="0" err="1" smtClean="0"/>
              <a:t>db.adbXXXX.update</a:t>
            </a:r>
            <a:r>
              <a:rPr lang="en-US" dirty="0" smtClean="0"/>
              <a:t>( {"</a:t>
            </a:r>
            <a:r>
              <a:rPr lang="en-US" dirty="0" err="1" smtClean="0"/>
              <a:t>name":"John</a:t>
            </a:r>
            <a:r>
              <a:rPr lang="en-US" dirty="0" smtClean="0"/>
              <a:t> </a:t>
            </a:r>
            <a:r>
              <a:rPr lang="en-US" dirty="0" err="1" smtClean="0"/>
              <a:t>Cena</a:t>
            </a:r>
            <a:r>
              <a:rPr lang="en-US" dirty="0" smtClean="0"/>
              <a:t>"}, {$inc: {age: 1}} );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x</a:t>
            </a:r>
            <a:r>
              <a:rPr lang="en-US" dirty="0" smtClean="0"/>
              <a:t> = {</a:t>
            </a:r>
            <a:r>
              <a:rPr lang="en-US" dirty="0" err="1" smtClean="0"/>
              <a:t>type:'user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name: 'Mark </a:t>
            </a:r>
            <a:r>
              <a:rPr lang="en-US" dirty="0" err="1" smtClean="0"/>
              <a:t>Zuckerburg</a:t>
            </a:r>
            <a:r>
              <a:rPr lang="en-US" dirty="0" smtClean="0"/>
              <a:t>', </a:t>
            </a:r>
          </a:p>
          <a:p>
            <a:pPr>
              <a:buNone/>
            </a:pPr>
            <a:r>
              <a:rPr lang="en-US" dirty="0" smtClean="0"/>
              <a:t>	age:28,</a:t>
            </a:r>
          </a:p>
          <a:p>
            <a:pPr>
              <a:buNone/>
            </a:pPr>
            <a:r>
              <a:rPr lang="en-US" dirty="0" smtClean="0"/>
              <a:t>	favNum:[1,3,5,7,11]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{</a:t>
            </a:r>
            <a:r>
              <a:rPr lang="en-US" dirty="0" err="1" smtClean="0"/>
              <a:t>type:'user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name:'Ben</a:t>
            </a:r>
            <a:r>
              <a:rPr lang="en-US" dirty="0" smtClean="0"/>
              <a:t> </a:t>
            </a:r>
            <a:r>
              <a:rPr lang="en-US" dirty="0" err="1" smtClean="0"/>
              <a:t>Forta</a:t>
            </a:r>
            <a:r>
              <a:rPr lang="en-US" dirty="0" smtClean="0"/>
              <a:t>', </a:t>
            </a:r>
          </a:p>
          <a:p>
            <a:pPr>
              <a:buNone/>
            </a:pPr>
            <a:r>
              <a:rPr lang="en-US" dirty="0" smtClean="0"/>
              <a:t>	age:58,</a:t>
            </a:r>
          </a:p>
          <a:p>
            <a:pPr>
              <a:buNone/>
            </a:pPr>
            <a:r>
              <a:rPr lang="en-US" dirty="0" smtClean="0"/>
              <a:t>	children:[</a:t>
            </a:r>
          </a:p>
          <a:p>
            <a:pPr>
              <a:buNone/>
            </a:pPr>
            <a:r>
              <a:rPr lang="en-US" dirty="0" smtClean="0"/>
              <a:t>		{name:'Sally’,age:8},</a:t>
            </a:r>
          </a:p>
          <a:p>
            <a:pPr>
              <a:buNone/>
            </a:pPr>
            <a:r>
              <a:rPr lang="en-US" dirty="0" smtClean="0"/>
              <a:t>		{name:'Billy’,age4},</a:t>
            </a:r>
          </a:p>
          <a:p>
            <a:pPr>
              <a:buNone/>
            </a:pPr>
            <a:r>
              <a:rPr lang="en-US" dirty="0" smtClean="0"/>
              <a:t>		{name:'Jimmy’,age:12}</a:t>
            </a:r>
          </a:p>
          <a:p>
            <a:pPr>
              <a:buNone/>
            </a:pPr>
            <a:r>
              <a:rPr lang="en-US" dirty="0" smtClean="0"/>
              <a:t>	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$push &amp; $</a:t>
            </a:r>
            <a:r>
              <a:rPr lang="en-US" dirty="0" err="1" smtClean="0"/>
              <a:t>pushAll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db.adbXXXX.update</a:t>
            </a:r>
            <a:r>
              <a:rPr lang="en-US" dirty="0" smtClean="0"/>
              <a:t>( {FILTER}, {$push: {VALUE}} );</a:t>
            </a:r>
          </a:p>
          <a:p>
            <a:endParaRPr lang="en-US" dirty="0" smtClean="0"/>
          </a:p>
          <a:p>
            <a:r>
              <a:rPr lang="en-US" dirty="0" err="1" smtClean="0"/>
              <a:t>db.adbXXXX.update</a:t>
            </a:r>
            <a:r>
              <a:rPr lang="en-US" dirty="0" smtClean="0"/>
              <a:t>( {_id:0}, {$push: {“hobby”: ”snow boarding”}} );</a:t>
            </a:r>
          </a:p>
          <a:p>
            <a:endParaRPr lang="en-US" dirty="0" smtClean="0"/>
          </a:p>
          <a:p>
            <a:r>
              <a:rPr lang="en-US" dirty="0" err="1" smtClean="0"/>
              <a:t>db.adbXXXX.update</a:t>
            </a:r>
            <a:r>
              <a:rPr lang="en-US" dirty="0" smtClean="0"/>
              <a:t>( {_id:0}, {$</a:t>
            </a:r>
            <a:r>
              <a:rPr lang="en-US" dirty="0" err="1" smtClean="0"/>
              <a:t>pushAll</a:t>
            </a:r>
            <a:r>
              <a:rPr lang="en-US" dirty="0" smtClean="0"/>
              <a:t>: {“hobby": [“</a:t>
            </a:r>
            <a:r>
              <a:rPr lang="en-US" dirty="0" err="1" smtClean="0"/>
              <a:t>Billards”,”Finger</a:t>
            </a:r>
            <a:r>
              <a:rPr lang="en-US" dirty="0" smtClean="0"/>
              <a:t> Painting”]}} );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$pop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db.adbXXXX.update</a:t>
            </a:r>
            <a:r>
              <a:rPr lang="en-US" dirty="0" smtClean="0"/>
              <a:t>( {_id:0}, {$pop: {“hobby”:1}} );</a:t>
            </a:r>
          </a:p>
          <a:p>
            <a:pPr lvl="1"/>
            <a:r>
              <a:rPr lang="en-US" dirty="0" smtClean="0"/>
              <a:t>Pops off the last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$pop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db.adbXXXX.update</a:t>
            </a:r>
            <a:r>
              <a:rPr lang="en-US" dirty="0" smtClean="0"/>
              <a:t>( {_id:0}, {$set: {age:30}}, {</a:t>
            </a:r>
            <a:r>
              <a:rPr lang="en-US" dirty="0" err="1" smtClean="0"/>
              <a:t>upsert:true</a:t>
            </a:r>
            <a:r>
              <a:rPr lang="en-US" dirty="0" smtClean="0"/>
              <a:t>} );</a:t>
            </a:r>
          </a:p>
          <a:p>
            <a:endParaRPr lang="en-US" dirty="0" smtClean="0"/>
          </a:p>
          <a:p>
            <a:r>
              <a:rPr lang="en-US" dirty="0" smtClean="0"/>
              <a:t>	If record exists, update else insert.</a:t>
            </a:r>
          </a:p>
          <a:p>
            <a:pPr lvl="1"/>
            <a:r>
              <a:rPr lang="en-US" dirty="0" smtClean="0"/>
              <a:t>	{_id:0,age30}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&amp; Collections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dbs</a:t>
            </a:r>
            <a:endParaRPr lang="en-US" dirty="0" smtClean="0"/>
          </a:p>
          <a:p>
            <a:r>
              <a:rPr lang="en-US" dirty="0" smtClean="0"/>
              <a:t>use DBNAME</a:t>
            </a:r>
          </a:p>
          <a:p>
            <a:r>
              <a:rPr lang="en-US" dirty="0" smtClean="0"/>
              <a:t>show collections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db.adbXXXX.remove({name:'John</a:t>
            </a:r>
            <a:r>
              <a:rPr lang="en-US" dirty="0" smtClean="0"/>
              <a:t> Doe'})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db.adbXXXX.getIndexKeys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db.adbXXXX.ensureIndex</a:t>
            </a:r>
            <a:r>
              <a:rPr lang="en-US" dirty="0" smtClean="0"/>
              <a:t>({ name : 1 })</a:t>
            </a:r>
          </a:p>
          <a:p>
            <a:r>
              <a:rPr lang="en-US" dirty="0" err="1" smtClean="0"/>
              <a:t>db.adbXXXX.reIndex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	user_id:’5’,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type:’address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    address:’123 Main St’,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city:’Orlando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state:’FL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zip:’32801’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name:’John</a:t>
            </a:r>
            <a:r>
              <a:rPr lang="en-US" dirty="0" smtClean="0"/>
              <a:t> Smith’,</a:t>
            </a:r>
          </a:p>
          <a:p>
            <a:pPr>
              <a:buNone/>
            </a:pPr>
            <a:r>
              <a:rPr lang="en-US" dirty="0" smtClean="0"/>
              <a:t>   address:[</a:t>
            </a:r>
          </a:p>
          <a:p>
            <a:pPr>
              <a:buNone/>
            </a:pPr>
            <a:r>
              <a:rPr lang="en-US" dirty="0" smtClean="0"/>
              <a:t>	 {	</a:t>
            </a:r>
            <a:r>
              <a:rPr lang="en-US" dirty="0" err="1" smtClean="0"/>
              <a:t>type:’home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		street: ’123 Main St’,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city:’Orlando</a:t>
            </a:r>
            <a:r>
              <a:rPr lang="en-US" dirty="0" smtClean="0"/>
              <a:t>’, </a:t>
            </a:r>
            <a:r>
              <a:rPr lang="en-US" dirty="0" err="1" smtClean="0"/>
              <a:t>state:’FL</a:t>
            </a:r>
            <a:r>
              <a:rPr lang="en-US" dirty="0" smtClean="0"/>
              <a:t>’, zip:’32801’</a:t>
            </a:r>
          </a:p>
          <a:p>
            <a:pPr>
              <a:buNone/>
            </a:pPr>
            <a:r>
              <a:rPr lang="en-US" dirty="0" smtClean="0"/>
              <a:t>	},</a:t>
            </a:r>
          </a:p>
          <a:p>
            <a:pPr>
              <a:buNone/>
            </a:pPr>
            <a:r>
              <a:rPr lang="en-US" dirty="0" smtClean="0"/>
              <a:t>	{ 	type: ‘vacation’,</a:t>
            </a:r>
          </a:p>
          <a:p>
            <a:pPr>
              <a:buNone/>
            </a:pPr>
            <a:r>
              <a:rPr lang="en-US" dirty="0" smtClean="0"/>
              <a:t>			street: ’555 Hickory Trail’,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city:’Albany</a:t>
            </a:r>
            <a:r>
              <a:rPr lang="en-US" dirty="0" smtClean="0"/>
              <a:t>’, </a:t>
            </a:r>
            <a:r>
              <a:rPr lang="en-US" dirty="0" err="1" smtClean="0"/>
              <a:t>state:’NY</a:t>
            </a:r>
            <a:r>
              <a:rPr lang="en-US" dirty="0" smtClean="0"/>
              <a:t>’, zip:’32801’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name:’John</a:t>
            </a:r>
            <a:r>
              <a:rPr lang="en-US" dirty="0" smtClean="0"/>
              <a:t> Smith’,</a:t>
            </a:r>
          </a:p>
          <a:p>
            <a:pPr>
              <a:buNone/>
            </a:pPr>
            <a:r>
              <a:rPr lang="en-US" dirty="0" smtClean="0"/>
              <a:t>	phone: [</a:t>
            </a:r>
          </a:p>
          <a:p>
            <a:pPr>
              <a:buNone/>
            </a:pPr>
            <a:r>
              <a:rPr lang="en-US" dirty="0" smtClean="0"/>
              <a:t>	{</a:t>
            </a:r>
            <a:r>
              <a:rPr lang="en-US" dirty="0" err="1" smtClean="0"/>
              <a:t>type:’home</a:t>
            </a:r>
            <a:r>
              <a:rPr lang="en-US" dirty="0" smtClean="0"/>
              <a:t>’, number:’407-555-1212’},</a:t>
            </a:r>
          </a:p>
          <a:p>
            <a:pPr>
              <a:buNone/>
            </a:pPr>
            <a:r>
              <a:rPr lang="en-US" dirty="0" smtClean="0"/>
              <a:t>	{</a:t>
            </a:r>
            <a:r>
              <a:rPr lang="en-US" dirty="0" err="1" smtClean="0"/>
              <a:t>type:’work</a:t>
            </a:r>
            <a:r>
              <a:rPr lang="en-US" dirty="0" smtClean="0"/>
              <a:t>’, number:’407-777-1212’},</a:t>
            </a:r>
          </a:p>
          <a:p>
            <a:pPr>
              <a:buNone/>
            </a:pPr>
            <a:r>
              <a:rPr lang="en-US" dirty="0" smtClean="0"/>
              <a:t>	{</a:t>
            </a:r>
            <a:r>
              <a:rPr lang="en-US" dirty="0" err="1" smtClean="0"/>
              <a:t>type:’cell</a:t>
            </a:r>
            <a:r>
              <a:rPr lang="en-US" dirty="0" smtClean="0"/>
              <a:t>’, number:’321-787-1212’}</a:t>
            </a:r>
          </a:p>
          <a:p>
            <a:pPr>
              <a:buNone/>
            </a:pPr>
            <a:r>
              <a:rPr lang="en-US" dirty="0" smtClean="0"/>
              <a:t>]}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or Not to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{"phone.number":"407-555-1212"}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			{"</a:t>
            </a:r>
            <a:r>
              <a:rPr lang="en-US" dirty="0" err="1" smtClean="0"/>
              <a:t>address.state":”FL</a:t>
            </a:r>
            <a:r>
              <a:rPr lang="en-US" dirty="0" smtClean="0"/>
              <a:t>"}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find(KEY:VALUE).explain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BasicCursor</a:t>
            </a:r>
            <a:r>
              <a:rPr lang="en-US" dirty="0" smtClean="0"/>
              <a:t> = no index used</a:t>
            </a:r>
          </a:p>
          <a:p>
            <a:r>
              <a:rPr lang="en-US" dirty="0" err="1" smtClean="0"/>
              <a:t>millis</a:t>
            </a:r>
            <a:r>
              <a:rPr lang="en-US" dirty="0" smtClean="0"/>
              <a:t> = </a:t>
            </a:r>
            <a:r>
              <a:rPr lang="en-US" dirty="0" err="1" smtClean="0"/>
              <a:t>milisconds</a:t>
            </a:r>
            <a:r>
              <a:rPr lang="en-US" dirty="0" smtClean="0"/>
              <a:t> taken</a:t>
            </a:r>
          </a:p>
          <a:p>
            <a:r>
              <a:rPr lang="en-US" dirty="0" err="1" smtClean="0"/>
              <a:t>indexOnly</a:t>
            </a:r>
            <a:r>
              <a:rPr lang="en-US" dirty="0" smtClean="0"/>
              <a:t> = Only the index was used, not the table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&amp;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db.user.find({lastname:'Smith'}).explain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db.user.getIndexKeys</a:t>
            </a:r>
            <a:r>
              <a:rPr lang="en-US" dirty="0" smtClean="0"/>
              <a:t>() or </a:t>
            </a:r>
            <a:r>
              <a:rPr lang="en-US" dirty="0" err="1" smtClean="0"/>
              <a:t>db.user.getIndexes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db.user.ensureIndex({lastname:1})</a:t>
            </a:r>
          </a:p>
          <a:p>
            <a:r>
              <a:rPr lang="en-US" dirty="0" smtClean="0"/>
              <a:t>db.user.dropIndex({lastname:1})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Hinting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hint({score:1})	Hints and index</a:t>
            </a:r>
          </a:p>
          <a:p>
            <a:r>
              <a:rPr lang="en-US" dirty="0" smtClean="0"/>
              <a:t>hint({$natural:1})	Hints to use no index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Geospacial</a:t>
            </a:r>
            <a:r>
              <a:rPr lang="en-US" dirty="0" smtClean="0"/>
              <a:t> Indexes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 coordinates</a:t>
            </a:r>
          </a:p>
          <a:p>
            <a:r>
              <a:rPr lang="en-US" dirty="0" err="1" smtClean="0"/>
              <a:t>location:[x,y</a:t>
            </a:r>
            <a:r>
              <a:rPr lang="en-US" dirty="0" smtClean="0"/>
              <a:t>]</a:t>
            </a:r>
          </a:p>
          <a:p>
            <a:r>
              <a:rPr lang="en-US" dirty="0" smtClean="0"/>
              <a:t>ensureIndex({location:'2d'})</a:t>
            </a:r>
          </a:p>
          <a:p>
            <a:r>
              <a:rPr lang="en-US" dirty="0" smtClean="0"/>
              <a:t>ensureIndex({location:'2d'}, type:1)	Ascending</a:t>
            </a:r>
          </a:p>
          <a:p>
            <a:endParaRPr lang="en-US" dirty="0" smtClean="0"/>
          </a:p>
          <a:p>
            <a:r>
              <a:rPr lang="en-US" dirty="0" err="1" smtClean="0"/>
              <a:t>getIndexes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find({location:{$near:[x,y</a:t>
            </a:r>
            <a:r>
              <a:rPr lang="en-US" dirty="0" smtClean="0"/>
              <a:t>]}})</a:t>
            </a:r>
          </a:p>
          <a:p>
            <a:r>
              <a:rPr lang="en-US" dirty="0" smtClean="0"/>
              <a:t>	Orders by distance ascending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{</a:t>
            </a:r>
            <a:r>
              <a:rPr lang="en-US" dirty="0" err="1" smtClean="0"/>
              <a:t>type:'user</a:t>
            </a:r>
            <a:r>
              <a:rPr lang="en-US" dirty="0" smtClean="0"/>
              <a:t>', name: 'John Doe'}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Type ‘</a:t>
            </a:r>
            <a:r>
              <a:rPr lang="en-US" dirty="0" err="1" smtClean="0"/>
              <a:t>x</a:t>
            </a:r>
            <a:r>
              <a:rPr lang="en-US" dirty="0" smtClean="0"/>
              <a:t>’ to display the document.</a:t>
            </a:r>
          </a:p>
          <a:p>
            <a:pPr>
              <a:buNone/>
            </a:pPr>
            <a:r>
              <a:rPr lang="en-US" dirty="0" smtClean="0"/>
              <a:t>	This document only exists locally. It is not saved</a:t>
            </a:r>
          </a:p>
          <a:p>
            <a:pPr>
              <a:buNone/>
            </a:pPr>
            <a:r>
              <a:rPr lang="en-US" dirty="0" smtClean="0"/>
              <a:t>	to the database yet.</a:t>
            </a:r>
          </a:p>
          <a:p>
            <a:endParaRPr lang="en-US" dirty="0" smtClean="0"/>
          </a:p>
          <a:p>
            <a:r>
              <a:rPr lang="en-US" dirty="0" smtClean="0"/>
              <a:t>To save to the database: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db.adbXXXX.save(x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418919"/>
            <a:ext cx="70231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17500"/>
            <a:ext cx="7061200" cy="6223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&amp;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SQL Dump</a:t>
            </a:r>
          </a:p>
          <a:p>
            <a:r>
              <a:rPr lang="en-US" dirty="0" smtClean="0"/>
              <a:t>To perform a backup: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mongodump</a:t>
            </a:r>
            <a:r>
              <a:rPr lang="en-US" dirty="0" smtClean="0"/>
              <a:t> -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adbXXXX</a:t>
            </a:r>
            <a:r>
              <a:rPr lang="en-US" dirty="0" smtClean="0"/>
              <a:t> -</a:t>
            </a:r>
            <a:r>
              <a:rPr lang="en-US" dirty="0" err="1" smtClean="0"/>
              <a:t>o</a:t>
            </a:r>
            <a:r>
              <a:rPr lang="en-US" dirty="0" smtClean="0"/>
              <a:t> DIR</a:t>
            </a:r>
          </a:p>
          <a:p>
            <a:r>
              <a:rPr lang="en-US" dirty="0" smtClean="0"/>
              <a:t>To perform a restore: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mongorestore</a:t>
            </a:r>
            <a:r>
              <a:rPr lang="en-US" dirty="0" smtClean="0"/>
              <a:t> DIR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d</a:t>
            </a:r>
            <a:r>
              <a:rPr lang="en-US" dirty="0" smtClean="0"/>
              <a:t> or –db				Database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</a:t>
            </a:r>
            <a:r>
              <a:rPr lang="en-US" dirty="0" smtClean="0"/>
              <a:t> or –collection	Collection</a:t>
            </a:r>
          </a:p>
          <a:p>
            <a:r>
              <a:rPr lang="en-US" dirty="0" smtClean="0"/>
              <a:t>-type 					</a:t>
            </a:r>
            <a:r>
              <a:rPr lang="en-US" dirty="0" err="1" smtClean="0"/>
              <a:t>json|csv|tsv</a:t>
            </a:r>
            <a:endParaRPr lang="en-US" dirty="0" smtClean="0"/>
          </a:p>
          <a:p>
            <a:r>
              <a:rPr lang="en-US" dirty="0" smtClean="0"/>
              <a:t>-file 					Exported file</a:t>
            </a:r>
          </a:p>
          <a:p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 err="1" smtClean="0"/>
              <a:t>mongodb</a:t>
            </a:r>
            <a:r>
              <a:rPr lang="en-US" dirty="0" smtClean="0"/>
              <a:t>/bin create import and copy your </a:t>
            </a:r>
            <a:r>
              <a:rPr lang="en-US" dirty="0" err="1" smtClean="0"/>
              <a:t>csv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 smtClean="0"/>
              <a:t> files there.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docs.mongodb.org/manual/reference/mongoimport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8976" y="43028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Json:</a:t>
            </a:r>
          </a:p>
          <a:p>
            <a:pPr>
              <a:buNone/>
            </a:pPr>
            <a:r>
              <a:rPr lang="en-US" dirty="0" smtClean="0"/>
              <a:t>	./</a:t>
            </a:r>
            <a:r>
              <a:rPr lang="en-US" dirty="0" err="1" smtClean="0"/>
              <a:t>mongoimport</a:t>
            </a:r>
            <a:r>
              <a:rPr lang="en-US" dirty="0" smtClean="0"/>
              <a:t> -</a:t>
            </a:r>
            <a:r>
              <a:rPr lang="en-US" dirty="0" err="1" smtClean="0"/>
              <a:t>d</a:t>
            </a:r>
            <a:r>
              <a:rPr lang="en-US" dirty="0" smtClean="0"/>
              <a:t> DATEBASE -</a:t>
            </a:r>
            <a:r>
              <a:rPr lang="en-US" dirty="0" err="1" smtClean="0"/>
              <a:t>c</a:t>
            </a:r>
            <a:r>
              <a:rPr lang="en-US" dirty="0" smtClean="0"/>
              <a:t> COLLECTION -file import/</a:t>
            </a:r>
            <a:r>
              <a:rPr lang="en-US" dirty="0" err="1" smtClean="0"/>
              <a:t>grades.js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CSV:</a:t>
            </a:r>
          </a:p>
          <a:p>
            <a:pPr>
              <a:buNone/>
            </a:pPr>
            <a:r>
              <a:rPr lang="en-US" dirty="0" smtClean="0"/>
              <a:t>	./</a:t>
            </a:r>
            <a:r>
              <a:rPr lang="en-US" dirty="0" err="1" smtClean="0"/>
              <a:t>mongoimport</a:t>
            </a:r>
            <a:r>
              <a:rPr lang="en-US" dirty="0" smtClean="0"/>
              <a:t> -</a:t>
            </a:r>
            <a:r>
              <a:rPr lang="en-US" dirty="0" err="1" smtClean="0"/>
              <a:t>d</a:t>
            </a:r>
            <a:r>
              <a:rPr lang="en-US" dirty="0" smtClean="0"/>
              <a:t> DATABASE-</a:t>
            </a:r>
            <a:r>
              <a:rPr lang="en-US" dirty="0" err="1" smtClean="0"/>
              <a:t>c</a:t>
            </a:r>
            <a:r>
              <a:rPr lang="en-US" dirty="0" smtClean="0"/>
              <a:t> COLLECTION --type </a:t>
            </a:r>
            <a:r>
              <a:rPr lang="en-US" dirty="0" err="1" smtClean="0"/>
              <a:t>csv</a:t>
            </a:r>
            <a:r>
              <a:rPr lang="en-US" dirty="0" smtClean="0"/>
              <a:t> --file import/</a:t>
            </a:r>
            <a:r>
              <a:rPr lang="en-US" dirty="0" err="1" smtClean="0"/>
              <a:t>contacts.csv</a:t>
            </a:r>
            <a:r>
              <a:rPr lang="en-US" dirty="0" smtClean="0"/>
              <a:t> -fields </a:t>
            </a:r>
            <a:r>
              <a:rPr lang="en-US" dirty="0" err="1" smtClean="0"/>
              <a:t>firstname,lastname,username,dob,userStatus,userType,createdDat</a:t>
            </a: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mongoexport</a:t>
            </a:r>
            <a:r>
              <a:rPr lang="en-US" dirty="0" smtClean="0"/>
              <a:t> --db </a:t>
            </a:r>
            <a:r>
              <a:rPr lang="en-US" dirty="0" err="1" smtClean="0"/>
              <a:t>adbXXXX</a:t>
            </a:r>
            <a:r>
              <a:rPr lang="en-US" dirty="0" smtClean="0"/>
              <a:t> --collection </a:t>
            </a:r>
            <a:r>
              <a:rPr lang="en-US" dirty="0" err="1" smtClean="0"/>
              <a:t>adbXXXX</a:t>
            </a:r>
            <a:r>
              <a:rPr lang="en-US" dirty="0" smtClean="0"/>
              <a:t> --</a:t>
            </a:r>
            <a:r>
              <a:rPr lang="en-US" dirty="0" err="1" smtClean="0"/>
              <a:t>csv</a:t>
            </a:r>
            <a:r>
              <a:rPr lang="en-US" dirty="0" smtClean="0"/>
              <a:t> --out /Users/jcabibbo/Desktop/</a:t>
            </a:r>
            <a:r>
              <a:rPr lang="en-US" dirty="0" err="1" smtClean="0"/>
              <a:t>adbXXXX.csv</a:t>
            </a:r>
            <a:r>
              <a:rPr lang="en-US" dirty="0" smtClean="0"/>
              <a:t> --fields _</a:t>
            </a:r>
            <a:r>
              <a:rPr lang="en-US" dirty="0" err="1" smtClean="0"/>
              <a:t>id,type,name,age,height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can also be created with a single line of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db. </a:t>
            </a:r>
            <a:r>
              <a:rPr lang="en-US" dirty="0" err="1" smtClean="0"/>
              <a:t>adbXXXX.save({type</a:t>
            </a:r>
            <a:r>
              <a:rPr lang="en-US" dirty="0" smtClean="0"/>
              <a:t>: ’user', </a:t>
            </a:r>
            <a:r>
              <a:rPr lang="en-US" dirty="0" err="1" smtClean="0"/>
              <a:t>name:’Joe</a:t>
            </a:r>
            <a:r>
              <a:rPr lang="en-US" dirty="0" smtClean="0"/>
              <a:t> Smith'})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return all of the documents in your database: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db.adbXXXX.find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db.adbXXXX.find().pretty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Binary JSON</a:t>
            </a:r>
          </a:p>
          <a:p>
            <a:endParaRPr lang="en-US" dirty="0" smtClean="0"/>
          </a:p>
          <a:p>
            <a:r>
              <a:rPr lang="en-US" dirty="0" smtClean="0"/>
              <a:t>In Mongo, a single document is limited to 16 meg.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return filtered data:</a:t>
            </a:r>
          </a:p>
          <a:p>
            <a:pPr>
              <a:buNone/>
            </a:pPr>
            <a:r>
              <a:rPr lang="en-US" dirty="0" err="1" smtClean="0"/>
              <a:t>db.adbXXXX.find({type:'user</a:t>
            </a:r>
            <a:r>
              <a:rPr lang="en-US" dirty="0" smtClean="0"/>
              <a:t>'})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sort your data:</a:t>
            </a:r>
          </a:p>
          <a:p>
            <a:pPr>
              <a:buNone/>
            </a:pPr>
            <a:r>
              <a:rPr lang="en-US" dirty="0" err="1" smtClean="0"/>
              <a:t>db.abdXXXX.find({type:'user'}).sort</a:t>
            </a:r>
            <a:r>
              <a:rPr lang="en-US" dirty="0" smtClean="0"/>
              <a:t>({ name: 1 })or</a:t>
            </a:r>
          </a:p>
          <a:p>
            <a:pPr>
              <a:buNone/>
            </a:pPr>
            <a:r>
              <a:rPr lang="en-US" dirty="0" smtClean="0"/>
              <a:t>db.adbXXXX.find({type:'user'}).sort({name:-1})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db.adbXXXX.find({type</a:t>
            </a:r>
            <a:r>
              <a:rPr lang="en-US" dirty="0" smtClean="0"/>
              <a:t>: 'user', age: { $</a:t>
            </a:r>
            <a:r>
              <a:rPr lang="en-US" dirty="0" err="1" smtClean="0"/>
              <a:t>gt</a:t>
            </a:r>
            <a:r>
              <a:rPr lang="en-US" dirty="0" smtClean="0"/>
              <a:t>: 22 }})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db.adbXXXX.find({type</a:t>
            </a:r>
            <a:r>
              <a:rPr lang="en-US" dirty="0" smtClean="0"/>
              <a:t>: 'user', age: { $</a:t>
            </a:r>
            <a:r>
              <a:rPr lang="en-US" dirty="0" err="1" smtClean="0"/>
              <a:t>lte</a:t>
            </a:r>
            <a:r>
              <a:rPr lang="en-US" dirty="0" smtClean="0"/>
              <a:t>: 25 }})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1844</Words>
  <Application>Microsoft Macintosh PowerPoint</Application>
  <PresentationFormat>On-screen Show (4:3)</PresentationFormat>
  <Paragraphs>250</Paragraphs>
  <Slides>45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ADB  Day 6</vt:lpstr>
      <vt:lpstr>Agenda</vt:lpstr>
      <vt:lpstr>Databases &amp; Collections</vt:lpstr>
      <vt:lpstr>Creating Documents</vt:lpstr>
      <vt:lpstr>Creating Documents</vt:lpstr>
      <vt:lpstr>Returning Documents</vt:lpstr>
      <vt:lpstr>Json vs Bson</vt:lpstr>
      <vt:lpstr>Returning Documents</vt:lpstr>
      <vt:lpstr>Filtering Documents</vt:lpstr>
      <vt:lpstr>Sort Order</vt:lpstr>
      <vt:lpstr>Filtering Documents</vt:lpstr>
      <vt:lpstr>Regular Expressions</vt:lpstr>
      <vt:lpstr>Filtering Documents</vt:lpstr>
      <vt:lpstr>Operators: $or</vt:lpstr>
      <vt:lpstr>Operators: $exists</vt:lpstr>
      <vt:lpstr>$all &amp; $in</vt:lpstr>
      <vt:lpstr>Commands</vt:lpstr>
      <vt:lpstr>Group (aggregate)</vt:lpstr>
      <vt:lpstr>Insert</vt:lpstr>
      <vt:lpstr>Updating Documents</vt:lpstr>
      <vt:lpstr>Update</vt:lpstr>
      <vt:lpstr>$set</vt:lpstr>
      <vt:lpstr>$unset</vt:lpstr>
      <vt:lpstr>$inc</vt:lpstr>
      <vt:lpstr>Arrays</vt:lpstr>
      <vt:lpstr>Arrays of Objects</vt:lpstr>
      <vt:lpstr>$push &amp; $pushAll</vt:lpstr>
      <vt:lpstr>$pop</vt:lpstr>
      <vt:lpstr>$pop</vt:lpstr>
      <vt:lpstr>Deleting Documents</vt:lpstr>
      <vt:lpstr>Indexes</vt:lpstr>
      <vt:lpstr>Embed or Not to Embed</vt:lpstr>
      <vt:lpstr>Embed or Not to Embed</vt:lpstr>
      <vt:lpstr>Embed or Not to Embed</vt:lpstr>
      <vt:lpstr>Embed or Not to Embed</vt:lpstr>
      <vt:lpstr>Explain</vt:lpstr>
      <vt:lpstr>Explain &amp; Indexes</vt:lpstr>
      <vt:lpstr>Hinting Index</vt:lpstr>
      <vt:lpstr>Geospacial Indexes 2D</vt:lpstr>
      <vt:lpstr>Architecture</vt:lpstr>
      <vt:lpstr>Architecture</vt:lpstr>
      <vt:lpstr>Backup &amp; Recovery</vt:lpstr>
      <vt:lpstr>mongoImport</vt:lpstr>
      <vt:lpstr>mongoImport</vt:lpstr>
      <vt:lpstr>mongoExport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331</cp:revision>
  <dcterms:created xsi:type="dcterms:W3CDTF">2013-05-21T19:43:29Z</dcterms:created>
  <dcterms:modified xsi:type="dcterms:W3CDTF">2013-05-21T19:49:06Z</dcterms:modified>
</cp:coreProperties>
</file>