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32" y="-8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87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3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9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3/25/14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B819-6633-4615-BB07-C55D005E14AD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8645-E80F-450A-B756-91DCB9A8A25E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3/25/14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Russell Schlup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-12700" y="6050037"/>
            <a:ext cx="22225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ASL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for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is made for storing current data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also uses mostly memory no disk </a:t>
            </a:r>
            <a:r>
              <a:rPr lang="en-US" dirty="0" smtClean="0"/>
              <a:t>writing</a:t>
            </a:r>
            <a:endParaRPr lang="en-US" dirty="0"/>
          </a:p>
          <a:p>
            <a:r>
              <a:rPr lang="en-US" dirty="0" smtClean="0"/>
              <a:t>Why memory?</a:t>
            </a:r>
          </a:p>
          <a:p>
            <a:pPr lvl="1"/>
            <a:r>
              <a:rPr lang="en-US" dirty="0" smtClean="0"/>
              <a:t>Memory is used because it is supposed to be used to store small bits of data for quick reviewing</a:t>
            </a:r>
          </a:p>
          <a:p>
            <a:r>
              <a:rPr lang="en-US" dirty="0" smtClean="0"/>
              <a:t>What is this for?</a:t>
            </a:r>
          </a:p>
          <a:p>
            <a:pPr lvl="1"/>
            <a:r>
              <a:rPr lang="en-US" dirty="0" smtClean="0"/>
              <a:t>This is mostly for Session data across all servers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3959352" cy="4876800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visually explained</a:t>
            </a:r>
            <a:endParaRPr lang="en-US" dirty="0"/>
          </a:p>
        </p:txBody>
      </p:sp>
      <p:pic>
        <p:nvPicPr>
          <p:cNvPr id="4" name="Picture 3" descr="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0200"/>
            <a:ext cx="4437520" cy="5035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ln cap="rnd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redis.io</a:t>
            </a:r>
            <a:r>
              <a:rPr lang="en-US" dirty="0"/>
              <a:t>/download</a:t>
            </a:r>
          </a:p>
          <a:p>
            <a:r>
              <a:rPr lang="en-US" dirty="0" smtClean="0"/>
              <a:t>Terminal</a:t>
            </a:r>
            <a:endParaRPr lang="en-US" dirty="0"/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http://</a:t>
            </a:r>
            <a:r>
              <a:rPr lang="en-US" dirty="0" err="1" smtClean="0"/>
              <a:t>download.redis.io</a:t>
            </a:r>
            <a:r>
              <a:rPr lang="en-US" dirty="0" smtClean="0"/>
              <a:t>/releases/redis-2.8.7.tar.gz</a:t>
            </a:r>
          </a:p>
          <a:p>
            <a:pPr lvl="1"/>
            <a:r>
              <a:rPr lang="en-US" dirty="0" smtClean="0"/>
              <a:t>tar </a:t>
            </a:r>
            <a:r>
              <a:rPr lang="en-US" dirty="0" err="1" smtClean="0"/>
              <a:t>xzf</a:t>
            </a:r>
            <a:r>
              <a:rPr lang="en-US" dirty="0" smtClean="0"/>
              <a:t> redis-2.8.7.tar.gz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redis-2.8.7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this thing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it from the </a:t>
            </a:r>
            <a:r>
              <a:rPr lang="en-US" dirty="0" err="1" smtClean="0"/>
              <a:t>src</a:t>
            </a:r>
            <a:r>
              <a:rPr lang="en-US" dirty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redis</a:t>
            </a:r>
            <a:r>
              <a:rPr lang="en-US" dirty="0" smtClean="0"/>
              <a:t>-server</a:t>
            </a:r>
          </a:p>
          <a:p>
            <a:r>
              <a:rPr lang="en-US" dirty="0" smtClean="0"/>
              <a:t>Now run the </a:t>
            </a:r>
            <a:r>
              <a:rPr lang="en-US" dirty="0" err="1" smtClean="0"/>
              <a:t>Redis</a:t>
            </a:r>
            <a:r>
              <a:rPr lang="en-US" dirty="0" smtClean="0"/>
              <a:t> terminal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redis</a:t>
            </a:r>
            <a:r>
              <a:rPr lang="en-US" dirty="0"/>
              <a:t>-</a:t>
            </a:r>
            <a:r>
              <a:rPr lang="en-US" dirty="0" smtClean="0"/>
              <a:t>cli</a:t>
            </a:r>
          </a:p>
          <a:p>
            <a:r>
              <a:rPr lang="en-US" dirty="0" smtClean="0"/>
              <a:t>Basic Commands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err="1" smtClean="0"/>
              <a:t>msg</a:t>
            </a:r>
            <a:r>
              <a:rPr lang="en-US" dirty="0" smtClean="0"/>
              <a:t> “Hello World”</a:t>
            </a:r>
          </a:p>
          <a:p>
            <a:pPr lvl="2"/>
            <a:r>
              <a:rPr lang="en-US" dirty="0" smtClean="0"/>
              <a:t>OK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2"/>
            <a:r>
              <a:rPr lang="en-US" dirty="0" smtClean="0"/>
              <a:t>“Hello World”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074152" cy="5029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$</a:t>
            </a:r>
            <a:r>
              <a:rPr lang="en-US" sz="2200" dirty="0" err="1" smtClean="0"/>
              <a:t>db</a:t>
            </a:r>
            <a:r>
              <a:rPr lang="en-US" sz="2200" dirty="0" smtClean="0"/>
              <a:t> = new </a:t>
            </a:r>
            <a:r>
              <a:rPr lang="en-US" sz="2200" dirty="0" err="1" smtClean="0"/>
              <a:t>PredisClient</a:t>
            </a:r>
            <a:r>
              <a:rPr lang="en-US" sz="2200" dirty="0" smtClean="0"/>
              <a:t>(‘host=</a:t>
            </a:r>
            <a:r>
              <a:rPr lang="en-US" sz="2200" dirty="0" err="1" smtClean="0"/>
              <a:t>localhost:port</a:t>
            </a:r>
            <a:r>
              <a:rPr lang="en-US" sz="2200" dirty="0" smtClean="0"/>
              <a:t>’)</a:t>
            </a:r>
            <a:r>
              <a:rPr lang="en-US" sz="22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$</a:t>
            </a:r>
            <a:r>
              <a:rPr lang="en-US" sz="2200" dirty="0" err="1" smtClean="0"/>
              <a:t>sessHandler</a:t>
            </a:r>
            <a:r>
              <a:rPr lang="en-US" sz="2200" dirty="0" smtClean="0"/>
              <a:t> = new </a:t>
            </a:r>
            <a:r>
              <a:rPr lang="en-US" sz="2200" dirty="0" err="1" smtClean="0"/>
              <a:t>RedisSessionHandler</a:t>
            </a:r>
            <a:r>
              <a:rPr lang="en-US" sz="2200" dirty="0" smtClean="0"/>
              <a:t>($</a:t>
            </a:r>
            <a:r>
              <a:rPr lang="en-US" sz="2200" dirty="0" err="1" smtClean="0"/>
              <a:t>db</a:t>
            </a:r>
            <a:r>
              <a:rPr lang="en-US" sz="22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s</a:t>
            </a:r>
            <a:r>
              <a:rPr lang="en-US" sz="2200" dirty="0" err="1" smtClean="0"/>
              <a:t>ession_set_save_handler</a:t>
            </a:r>
            <a:r>
              <a:rPr lang="en-US" sz="2200" dirty="0" smtClean="0"/>
              <a:t>(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dirty="0" smtClean="0"/>
              <a:t>   array($</a:t>
            </a:r>
            <a:r>
              <a:rPr lang="en-US" sz="2200" dirty="0" err="1" smtClean="0"/>
              <a:t>sessHandler</a:t>
            </a:r>
            <a:r>
              <a:rPr lang="en-US" sz="2200" dirty="0" smtClean="0"/>
              <a:t>, ‘open’),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array</a:t>
            </a:r>
            <a:r>
              <a:rPr lang="en-US" sz="2200" dirty="0"/>
              <a:t>($</a:t>
            </a:r>
            <a:r>
              <a:rPr lang="en-US" sz="2200" dirty="0" err="1"/>
              <a:t>sessHandler</a:t>
            </a:r>
            <a:r>
              <a:rPr lang="en-US" sz="2200" dirty="0"/>
              <a:t>, </a:t>
            </a:r>
            <a:r>
              <a:rPr lang="en-US" sz="2200" dirty="0" smtClean="0"/>
              <a:t>‘read’</a:t>
            </a:r>
            <a:r>
              <a:rPr lang="en-US" sz="2200" dirty="0"/>
              <a:t>)</a:t>
            </a:r>
            <a:r>
              <a:rPr lang="en-US" sz="22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</a:t>
            </a:r>
            <a:r>
              <a:rPr lang="en-US" sz="2200" dirty="0"/>
              <a:t>array($</a:t>
            </a:r>
            <a:r>
              <a:rPr lang="en-US" sz="2200" dirty="0" err="1"/>
              <a:t>sessHandler</a:t>
            </a:r>
            <a:r>
              <a:rPr lang="en-US" sz="2200" dirty="0"/>
              <a:t>, </a:t>
            </a:r>
            <a:r>
              <a:rPr lang="en-US" sz="2200" dirty="0" smtClean="0"/>
              <a:t>‘write’</a:t>
            </a:r>
            <a:r>
              <a:rPr lang="en-US" sz="2200" dirty="0"/>
              <a:t>)</a:t>
            </a:r>
            <a:r>
              <a:rPr lang="en-US" sz="22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</a:t>
            </a:r>
            <a:r>
              <a:rPr lang="en-US" sz="2200" dirty="0"/>
              <a:t>array($</a:t>
            </a:r>
            <a:r>
              <a:rPr lang="en-US" sz="2200" dirty="0" err="1"/>
              <a:t>sessHandler</a:t>
            </a:r>
            <a:r>
              <a:rPr lang="en-US" sz="2200" dirty="0"/>
              <a:t>, </a:t>
            </a:r>
            <a:r>
              <a:rPr lang="en-US" sz="2200" dirty="0" smtClean="0"/>
              <a:t>‘destroy’</a:t>
            </a:r>
            <a:r>
              <a:rPr lang="en-US" sz="2200" dirty="0"/>
              <a:t>)</a:t>
            </a:r>
            <a:r>
              <a:rPr lang="en-US" sz="22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array</a:t>
            </a:r>
            <a:r>
              <a:rPr lang="en-US" sz="2200" dirty="0"/>
              <a:t>($</a:t>
            </a:r>
            <a:r>
              <a:rPr lang="en-US" sz="2200" dirty="0" err="1"/>
              <a:t>sessHandler</a:t>
            </a:r>
            <a:r>
              <a:rPr lang="en-US" sz="2200" dirty="0"/>
              <a:t>, </a:t>
            </a:r>
            <a:r>
              <a:rPr lang="en-US" sz="2200" dirty="0" smtClean="0"/>
              <a:t>‘</a:t>
            </a:r>
            <a:r>
              <a:rPr lang="en-US" sz="2200" dirty="0" err="1" smtClean="0"/>
              <a:t>gc</a:t>
            </a:r>
            <a:r>
              <a:rPr lang="en-US" sz="2200" dirty="0" smtClean="0"/>
              <a:t>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s</a:t>
            </a:r>
            <a:r>
              <a:rPr lang="en-US" sz="2200" dirty="0" err="1" smtClean="0"/>
              <a:t>ession_start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3351073"/>
            <a:ext cx="2895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– opens a </a:t>
            </a:r>
            <a:r>
              <a:rPr lang="en-US" dirty="0" smtClean="0"/>
              <a:t>connection</a:t>
            </a:r>
            <a:endParaRPr lang="en-US" dirty="0"/>
          </a:p>
          <a:p>
            <a:r>
              <a:rPr lang="en-US" dirty="0"/>
              <a:t>close – closes </a:t>
            </a:r>
            <a:r>
              <a:rPr lang="en-US" dirty="0" smtClean="0"/>
              <a:t>the connection</a:t>
            </a:r>
            <a:endParaRPr lang="en-US" dirty="0"/>
          </a:p>
          <a:p>
            <a:r>
              <a:rPr lang="en-US" dirty="0"/>
              <a:t>read – </a:t>
            </a:r>
            <a:r>
              <a:rPr lang="en-US" dirty="0" smtClean="0"/>
              <a:t>get stored data</a:t>
            </a:r>
            <a:endParaRPr lang="en-US" dirty="0"/>
          </a:p>
          <a:p>
            <a:r>
              <a:rPr lang="en-US" dirty="0"/>
              <a:t>write – stores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destroy – </a:t>
            </a:r>
            <a:r>
              <a:rPr lang="en-US" dirty="0" smtClean="0"/>
              <a:t>blanks the session</a:t>
            </a:r>
            <a:endParaRPr lang="en-US" dirty="0"/>
          </a:p>
          <a:p>
            <a:r>
              <a:rPr lang="en-US" dirty="0" err="1"/>
              <a:t>gc</a:t>
            </a:r>
            <a:r>
              <a:rPr lang="en-US" dirty="0"/>
              <a:t> – </a:t>
            </a:r>
            <a:r>
              <a:rPr lang="en-US" dirty="0" smtClean="0"/>
              <a:t>sets a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import </a:t>
            </a:r>
            <a:r>
              <a:rPr lang="en-US" sz="2400" dirty="0" err="1" smtClean="0"/>
              <a:t>redis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db</a:t>
            </a:r>
            <a:r>
              <a:rPr lang="en-US" sz="2400" dirty="0" smtClean="0"/>
              <a:t>= </a:t>
            </a:r>
            <a:r>
              <a:rPr lang="en-US" sz="2400" dirty="0" err="1"/>
              <a:t>redis.ConnectionPool</a:t>
            </a:r>
            <a:r>
              <a:rPr lang="en-US" sz="2400" dirty="0"/>
              <a:t>(host='</a:t>
            </a:r>
            <a:r>
              <a:rPr lang="en-US" sz="2400" dirty="0" err="1"/>
              <a:t>localhost</a:t>
            </a:r>
            <a:r>
              <a:rPr lang="en-US" sz="2400" dirty="0"/>
              <a:t>', port=6379, </a:t>
            </a:r>
            <a:r>
              <a:rPr lang="en-US" sz="2400" dirty="0" err="1"/>
              <a:t>db</a:t>
            </a:r>
            <a:r>
              <a:rPr lang="en-US" sz="2400" dirty="0"/>
              <a:t>=0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 </a:t>
            </a:r>
            <a:r>
              <a:rPr lang="en-US" sz="2400" dirty="0"/>
              <a:t>= </a:t>
            </a:r>
            <a:r>
              <a:rPr lang="en-US" sz="2400" dirty="0" err="1"/>
              <a:t>redis.Redis</a:t>
            </a:r>
            <a:r>
              <a:rPr lang="en-US" sz="2400" dirty="0"/>
              <a:t>(</a:t>
            </a:r>
            <a:r>
              <a:rPr lang="en-US" sz="2400" dirty="0" err="1"/>
              <a:t>connection_pool</a:t>
            </a:r>
            <a:r>
              <a:rPr lang="en-US" sz="2400" dirty="0" smtClean="0"/>
              <a:t>=</a:t>
            </a:r>
            <a:r>
              <a:rPr lang="en-US" sz="2400" dirty="0" err="1" smtClean="0"/>
              <a:t>db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 = </a:t>
            </a:r>
            <a:r>
              <a:rPr lang="en-US" sz="2400" dirty="0" err="1"/>
              <a:t>redis.StrictRedis</a:t>
            </a:r>
            <a:r>
              <a:rPr lang="en-US" sz="2400" dirty="0"/>
              <a:t>(host='</a:t>
            </a:r>
            <a:r>
              <a:rPr lang="en-US" sz="2400" dirty="0" err="1"/>
              <a:t>localhost</a:t>
            </a:r>
            <a:r>
              <a:rPr lang="en-US" sz="2400" dirty="0"/>
              <a:t>', port=6379, </a:t>
            </a:r>
            <a:r>
              <a:rPr lang="en-US" sz="2400" dirty="0" err="1"/>
              <a:t>db</a:t>
            </a:r>
            <a:r>
              <a:rPr lang="en-US" sz="2400" dirty="0"/>
              <a:t>=0)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r.set</a:t>
            </a:r>
            <a:r>
              <a:rPr lang="en-US" sz="2400" dirty="0" smtClean="0"/>
              <a:t>(’</a:t>
            </a:r>
            <a:r>
              <a:rPr lang="en-US" sz="2400" dirty="0" err="1" smtClean="0"/>
              <a:t>msg</a:t>
            </a:r>
            <a:r>
              <a:rPr lang="en-US" sz="2400" dirty="0" smtClean="0"/>
              <a:t>'</a:t>
            </a:r>
            <a:r>
              <a:rPr lang="en-US" sz="2400" dirty="0"/>
              <a:t>, </a:t>
            </a:r>
            <a:r>
              <a:rPr lang="en-US" sz="2400" dirty="0" smtClean="0"/>
              <a:t>’Hello World’)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    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r.get</a:t>
            </a:r>
            <a:r>
              <a:rPr lang="en-US" sz="2400" dirty="0" smtClean="0"/>
              <a:t>(‘</a:t>
            </a:r>
            <a:r>
              <a:rPr lang="en-US" sz="2400" dirty="0" err="1" smtClean="0"/>
              <a:t>msg</a:t>
            </a:r>
            <a:r>
              <a:rPr lang="en-US" sz="2400" dirty="0" smtClean="0"/>
              <a:t>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558BB8"/>
                </a:solidFill>
              </a:rPr>
              <a:t> </a:t>
            </a:r>
            <a:r>
              <a:rPr lang="en-US" sz="2100" dirty="0" smtClean="0">
                <a:solidFill>
                  <a:srgbClr val="558BB8"/>
                </a:solidFill>
              </a:rPr>
              <a:t>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1280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 = require("</a:t>
            </a:r>
            <a:r>
              <a:rPr lang="en-US" dirty="0" err="1" smtClean="0"/>
              <a:t>redis</a:t>
            </a:r>
            <a:r>
              <a:rPr lang="en-US" dirty="0" smtClean="0"/>
              <a:t>”);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client </a:t>
            </a:r>
            <a:r>
              <a:rPr lang="en-US" dirty="0"/>
              <a:t>= </a:t>
            </a:r>
            <a:r>
              <a:rPr lang="en-US" dirty="0" err="1"/>
              <a:t>redis.createClient</a:t>
            </a:r>
            <a:r>
              <a:rPr lang="en-US" dirty="0" smtClean="0"/>
              <a:t>({host:’</a:t>
            </a:r>
            <a:r>
              <a:rPr lang="en-US" dirty="0" err="1" smtClean="0"/>
              <a:t>localhost</a:t>
            </a:r>
            <a:r>
              <a:rPr lang="en-US" dirty="0" smtClean="0"/>
              <a:t>’})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client.set</a:t>
            </a:r>
            <a:r>
              <a:rPr lang="en-US" dirty="0"/>
              <a:t>(”</a:t>
            </a:r>
            <a:r>
              <a:rPr lang="en-US" dirty="0" err="1"/>
              <a:t>msg</a:t>
            </a:r>
            <a:r>
              <a:rPr lang="en-US" dirty="0"/>
              <a:t>", ”Hello World", </a:t>
            </a:r>
            <a:r>
              <a:rPr lang="en-US" dirty="0" err="1"/>
              <a:t>redis.print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558BB8"/>
                </a:solidFill>
              </a:rPr>
              <a:t> OK</a:t>
            </a:r>
            <a:endParaRPr lang="en-US" dirty="0">
              <a:solidFill>
                <a:srgbClr val="558BB8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client.get</a:t>
            </a:r>
            <a:r>
              <a:rPr lang="en-US" dirty="0"/>
              <a:t>(“</a:t>
            </a:r>
            <a:r>
              <a:rPr lang="en-US" dirty="0" err="1"/>
              <a:t>msg</a:t>
            </a:r>
            <a:r>
              <a:rPr lang="en-US" dirty="0" smtClean="0"/>
              <a:t>”, function(err, reply){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558BB8"/>
                </a:solidFill>
              </a:rPr>
              <a:t> //reply will be null if it’s missing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Console.log</a:t>
            </a:r>
            <a:r>
              <a:rPr lang="en-US" dirty="0" smtClean="0"/>
              <a:t>(reply)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355D7E"/>
                </a:solidFill>
              </a:rPr>
              <a:t> </a:t>
            </a:r>
            <a:r>
              <a:rPr lang="en-US" dirty="0" smtClean="0">
                <a:solidFill>
                  <a:srgbClr val="558BB8"/>
                </a:solidFill>
              </a:rPr>
              <a:t>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127422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107969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TC101079699990</Template>
  <TotalTime>0</TotalTime>
  <Words>423</Words>
  <Application>Microsoft Macintosh PowerPoint</Application>
  <PresentationFormat>On-screen Show (4:3)</PresentationFormat>
  <Paragraphs>82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TC101079699990</vt:lpstr>
      <vt:lpstr>RediS</vt:lpstr>
      <vt:lpstr>Usage</vt:lpstr>
      <vt:lpstr>Redis Diagram</vt:lpstr>
      <vt:lpstr>How to get it</vt:lpstr>
      <vt:lpstr>Use this thing</vt:lpstr>
      <vt:lpstr>PHP</vt:lpstr>
      <vt:lpstr>Python</vt:lpstr>
      <vt:lpstr>Node 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/>
  <cp:keywords/>
  <cp:lastModifiedBy/>
  <cp:revision>1</cp:revision>
  <dcterms:modified xsi:type="dcterms:W3CDTF">2014-03-25T17:30:46Z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