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1efb1e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1efb1e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efb1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efb1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efb1e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efb1e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1efb1e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1efb1e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1efb1e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1efb1e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1efb1e7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1efb1e7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1efb1e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1efb1e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24525" y="614975"/>
            <a:ext cx="85206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 Minhao, id:minhaol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Ziyu Gu, id:ziyug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39925" y="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backlog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01450"/>
            <a:ext cx="8520600" cy="4488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1, Calendar(home page):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Activity schedules for future events(</a:t>
            </a:r>
            <a:r>
              <a:rPr lang="en" sz="1200">
                <a:solidFill>
                  <a:schemeClr val="dk1"/>
                </a:solidFill>
              </a:rPr>
              <a:t>allow users to add new schedule or remove finished assignments</a:t>
            </a:r>
            <a:r>
              <a:rPr lang="en" sz="1200">
                <a:solidFill>
                  <a:schemeClr val="dk1"/>
                </a:solidFill>
              </a:rPr>
              <a:t>).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2, Notification( information box </a:t>
            </a:r>
            <a:r>
              <a:rPr lang="en" sz="1200">
                <a:solidFill>
                  <a:schemeClr val="dk1"/>
                </a:solidFill>
              </a:rPr>
              <a:t>or alert function</a:t>
            </a:r>
            <a:r>
              <a:rPr lang="en" sz="1200">
                <a:solidFill>
                  <a:schemeClr val="dk1"/>
                </a:solidFill>
              </a:rPr>
              <a:t>):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Server could send remind message(before the planned event) and certification message(after events) to keep track of users’ progress.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3, Real Activity History Display(history page):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a program working on the computer </a:t>
            </a:r>
            <a:r>
              <a:rPr lang="en" sz="1200">
                <a:solidFill>
                  <a:schemeClr val="dk1"/>
                </a:solidFill>
              </a:rPr>
              <a:t>monitoring</a:t>
            </a:r>
            <a:r>
              <a:rPr lang="en" sz="1200">
                <a:solidFill>
                  <a:schemeClr val="dk1"/>
                </a:solidFill>
              </a:rPr>
              <a:t> the computer activity, get data of software usage and web connection(by get info from socket), then send the info to the server.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Display a dashboard to show different kinds of chart of history time management (expected and actual).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4, Activity view(activity page):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Apply a matching algorithm (on database) to show other users who potentially have the same hobbies or related events arranged as you.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Adding the attribute--popularity to a user’s scheduling event. User can set it to be public and allow others to attend it.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Sprint Backlog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1, Calendar(home page):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Activity schedules for future events(allow users to add new schedule or remove finished assignments).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Still working...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implementation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3291100" y="1325850"/>
            <a:ext cx="13353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5811075" y="1109000"/>
            <a:ext cx="13353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762375" y="2193150"/>
            <a:ext cx="13353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015575" y="2873525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416100" y="1382250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887550" y="1176500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881325" y="2328150"/>
            <a:ext cx="109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137825" y="2873525"/>
            <a:ext cx="564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352725" y="2980700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474975" y="2980675"/>
            <a:ext cx="564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88" name="Google Shape;88;p17"/>
          <p:cNvCxnSpPr>
            <a:stCxn id="80" idx="0"/>
            <a:endCxn id="78" idx="2"/>
          </p:cNvCxnSpPr>
          <p:nvPr/>
        </p:nvCxnSpPr>
        <p:spPr>
          <a:xfrm flipH="1" rot="10800000">
            <a:off x="2430025" y="1805250"/>
            <a:ext cx="15288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>
            <a:stCxn id="85" idx="0"/>
            <a:endCxn id="84" idx="2"/>
          </p:cNvCxnSpPr>
          <p:nvPr/>
        </p:nvCxnSpPr>
        <p:spPr>
          <a:xfrm flipH="1" rot="10800000">
            <a:off x="1419975" y="2672525"/>
            <a:ext cx="10101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>
            <a:stCxn id="87" idx="0"/>
            <a:endCxn id="84" idx="2"/>
          </p:cNvCxnSpPr>
          <p:nvPr/>
        </p:nvCxnSpPr>
        <p:spPr>
          <a:xfrm rot="10800000">
            <a:off x="2430125" y="2672575"/>
            <a:ext cx="3270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/>
          <p:nvPr/>
        </p:nvSpPr>
        <p:spPr>
          <a:xfrm>
            <a:off x="1049525" y="3769125"/>
            <a:ext cx="1490400" cy="38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436750" y="3460075"/>
            <a:ext cx="1335300" cy="34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124525" y="4084925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285700" y="3460075"/>
            <a:ext cx="16374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computer_</a:t>
            </a:r>
            <a:r>
              <a:rPr lang="en"/>
              <a:t>activity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246775" y="4084925"/>
            <a:ext cx="564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367650" y="4050725"/>
            <a:ext cx="8088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489900" y="4050725"/>
            <a:ext cx="564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cxnSp>
        <p:nvCxnSpPr>
          <p:cNvPr id="98" name="Google Shape;98;p17"/>
          <p:cNvCxnSpPr>
            <a:stCxn id="92" idx="0"/>
            <a:endCxn id="80" idx="3"/>
          </p:cNvCxnSpPr>
          <p:nvPr/>
        </p:nvCxnSpPr>
        <p:spPr>
          <a:xfrm rot="10800000">
            <a:off x="3097800" y="2432875"/>
            <a:ext cx="3006600" cy="10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stCxn id="95" idx="0"/>
            <a:endCxn id="94" idx="2"/>
          </p:cNvCxnSpPr>
          <p:nvPr/>
        </p:nvCxnSpPr>
        <p:spPr>
          <a:xfrm flipH="1" rot="10800000">
            <a:off x="5528925" y="3804425"/>
            <a:ext cx="5754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7" idx="0"/>
            <a:endCxn id="94" idx="2"/>
          </p:cNvCxnSpPr>
          <p:nvPr/>
        </p:nvCxnSpPr>
        <p:spPr>
          <a:xfrm rot="10800000">
            <a:off x="6104550" y="3804425"/>
            <a:ext cx="6675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>
            <a:stCxn id="84" idx="2"/>
            <a:endCxn id="91" idx="0"/>
          </p:cNvCxnSpPr>
          <p:nvPr/>
        </p:nvCxnSpPr>
        <p:spPr>
          <a:xfrm flipH="1">
            <a:off x="1794625" y="2672550"/>
            <a:ext cx="635400" cy="10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/>
          <p:nvPr/>
        </p:nvSpPr>
        <p:spPr>
          <a:xfrm>
            <a:off x="311700" y="2293950"/>
            <a:ext cx="9384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03" name="Google Shape;103;p17"/>
          <p:cNvCxnSpPr>
            <a:stCxn id="80" idx="1"/>
            <a:endCxn id="102" idx="6"/>
          </p:cNvCxnSpPr>
          <p:nvPr/>
        </p:nvCxnSpPr>
        <p:spPr>
          <a:xfrm flipH="1">
            <a:off x="1249975" y="2432850"/>
            <a:ext cx="512400" cy="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/>
          <p:nvPr/>
        </p:nvSpPr>
        <p:spPr>
          <a:xfrm>
            <a:off x="3958650" y="4042350"/>
            <a:ext cx="9384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05" name="Google Shape;105;p17"/>
          <p:cNvCxnSpPr>
            <a:stCxn id="94" idx="2"/>
            <a:endCxn id="104" idx="7"/>
          </p:cNvCxnSpPr>
          <p:nvPr/>
        </p:nvCxnSpPr>
        <p:spPr>
          <a:xfrm flipH="1">
            <a:off x="4759500" y="3804475"/>
            <a:ext cx="1344900" cy="2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78" idx="3"/>
            <a:endCxn id="79" idx="1"/>
          </p:cNvCxnSpPr>
          <p:nvPr/>
        </p:nvCxnSpPr>
        <p:spPr>
          <a:xfrm flipH="1" rot="10800000">
            <a:off x="4626400" y="1348650"/>
            <a:ext cx="11847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7216275" y="445025"/>
            <a:ext cx="13353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bio_text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7347525" y="1142300"/>
            <a:ext cx="1335300" cy="4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  <p:cxnSp>
        <p:nvCxnSpPr>
          <p:cNvPr id="109" name="Google Shape;109;p17"/>
          <p:cNvCxnSpPr>
            <a:endCxn id="107" idx="3"/>
          </p:cNvCxnSpPr>
          <p:nvPr/>
        </p:nvCxnSpPr>
        <p:spPr>
          <a:xfrm flipH="1" rot="10800000">
            <a:off x="6478825" y="797372"/>
            <a:ext cx="93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108" idx="2"/>
            <a:endCxn id="79" idx="3"/>
          </p:cNvCxnSpPr>
          <p:nvPr/>
        </p:nvCxnSpPr>
        <p:spPr>
          <a:xfrm rot="10800000">
            <a:off x="7146525" y="1348700"/>
            <a:ext cx="2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7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mockup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19675" y="1481675"/>
            <a:ext cx="76623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rontend demo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175" y="1642500"/>
            <a:ext cx="5581371" cy="292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mockup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50" y="1566425"/>
            <a:ext cx="3778099" cy="24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625" y="1487100"/>
            <a:ext cx="3204525" cy="27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include	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90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●  a short background of what your project is and who is working on it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We want to develop a app allowing user to make a new schedule and review the analysis of their past schedule. </a:t>
            </a:r>
            <a:r>
              <a:rPr lang="en" sz="1000">
                <a:solidFill>
                  <a:schemeClr val="dk1"/>
                </a:solidFill>
              </a:rPr>
              <a:t>The basic function is to allow user to add plans in a calendar. </a:t>
            </a:r>
            <a:r>
              <a:rPr lang="en" sz="1000">
                <a:solidFill>
                  <a:schemeClr val="dk1"/>
                </a:solidFill>
              </a:rPr>
              <a:t>Our app will provide comparison between what they expected and what they really did. Then adding some extra functions potentially make it more popular and connected user on this app.		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						 							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●  your original goals for the just-completed sprint,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Calendar page					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						 							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●  what you have completed during the sprint,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Part of the calendar page.						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									 							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●  a brief description of your goals for the next (upcoming) sprint. 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" sz="1000">
                <a:solidFill>
                  <a:schemeClr val="dk1"/>
                </a:solidFill>
              </a:rPr>
              <a:t>Finish the calendar page and notification function. Also work on some functions in activity page and history page.</a:t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				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			 		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