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51efb1e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51efb1e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1012dce2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1012dce2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1012dce2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1012dce2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012dce2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012dce2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1efb1e7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1efb1e7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1efb1e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1efb1e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39925" y="2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601450"/>
            <a:ext cx="8520600" cy="4488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1, Calendar(home page): 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Activity schedules for future events(</a:t>
            </a:r>
            <a:r>
              <a:rPr lang="en" sz="1200">
                <a:solidFill>
                  <a:schemeClr val="dk1"/>
                </a:solidFill>
              </a:rPr>
              <a:t>allow users to add new schedule or remove finished assignments</a:t>
            </a:r>
            <a:r>
              <a:rPr lang="en" sz="1200">
                <a:solidFill>
                  <a:schemeClr val="dk1"/>
                </a:solidFill>
              </a:rPr>
              <a:t>). 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Contain 2 page including views in format_month and format_day.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2, Notification( information box </a:t>
            </a:r>
            <a:r>
              <a:rPr lang="en" sz="1200">
                <a:solidFill>
                  <a:schemeClr val="dk1"/>
                </a:solidFill>
              </a:rPr>
              <a:t>or alert function</a:t>
            </a:r>
            <a:r>
              <a:rPr lang="en" sz="1200">
                <a:solidFill>
                  <a:schemeClr val="dk1"/>
                </a:solidFill>
              </a:rPr>
              <a:t>):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Server could send remind message(before the planned event) and certification message(after events) to keep track of users’ progress.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3, Real Activity History Display(history page):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 program working on the local computer </a:t>
            </a:r>
            <a:r>
              <a:rPr lang="en" sz="1200">
                <a:solidFill>
                  <a:schemeClr val="dk1"/>
                </a:solidFill>
              </a:rPr>
              <a:t>monitoring</a:t>
            </a:r>
            <a:r>
              <a:rPr lang="en" sz="1200">
                <a:solidFill>
                  <a:schemeClr val="dk1"/>
                </a:solidFill>
              </a:rPr>
              <a:t> the computer activity and send the info to the server.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Display a dashboard to chart of history time management compare with previous plan.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7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page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75" y="977550"/>
            <a:ext cx="7903519" cy="39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59825" y="16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arrangement page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75" y="793000"/>
            <a:ext cx="6587336" cy="41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page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75" y="1081350"/>
            <a:ext cx="8879299" cy="281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 implementation</a:t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3291100" y="1325850"/>
            <a:ext cx="1335300" cy="4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5811075" y="1109000"/>
            <a:ext cx="1335300" cy="4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1762375" y="2193150"/>
            <a:ext cx="1335300" cy="4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136250" y="2837800"/>
            <a:ext cx="990600" cy="4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3416100" y="1382250"/>
            <a:ext cx="1097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5887550" y="1176500"/>
            <a:ext cx="1097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1881325" y="2328150"/>
            <a:ext cx="1097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136250" y="2872000"/>
            <a:ext cx="990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start_time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2790025" y="2946475"/>
            <a:ext cx="808800" cy="4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2912275" y="3048600"/>
            <a:ext cx="564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cxnSp>
        <p:nvCxnSpPr>
          <p:cNvPr id="94" name="Google Shape;94;p18"/>
          <p:cNvCxnSpPr>
            <a:stCxn id="86" idx="0"/>
            <a:endCxn id="84" idx="2"/>
          </p:cNvCxnSpPr>
          <p:nvPr/>
        </p:nvCxnSpPr>
        <p:spPr>
          <a:xfrm flipH="1" rot="10800000">
            <a:off x="2430025" y="1805250"/>
            <a:ext cx="15288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8"/>
          <p:cNvCxnSpPr>
            <a:stCxn id="91" idx="3"/>
            <a:endCxn id="90" idx="2"/>
          </p:cNvCxnSpPr>
          <p:nvPr/>
        </p:nvCxnSpPr>
        <p:spPr>
          <a:xfrm flipH="1" rot="10800000">
            <a:off x="1126850" y="2672500"/>
            <a:ext cx="130320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8"/>
          <p:cNvCxnSpPr>
            <a:endCxn id="90" idx="2"/>
          </p:cNvCxnSpPr>
          <p:nvPr/>
        </p:nvCxnSpPr>
        <p:spPr>
          <a:xfrm rot="10800000">
            <a:off x="2430025" y="2672550"/>
            <a:ext cx="61920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8"/>
          <p:cNvSpPr/>
          <p:nvPr/>
        </p:nvSpPr>
        <p:spPr>
          <a:xfrm>
            <a:off x="1049525" y="3769125"/>
            <a:ext cx="1490400" cy="38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5436750" y="3460075"/>
            <a:ext cx="13353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5124525" y="4084925"/>
            <a:ext cx="808800" cy="4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5285700" y="3460075"/>
            <a:ext cx="1637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monitored_</a:t>
            </a:r>
            <a:r>
              <a:rPr lang="en"/>
              <a:t>activity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5083650" y="4084925"/>
            <a:ext cx="1097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start_time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313200" y="4084925"/>
            <a:ext cx="808800" cy="34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6168900" y="4076550"/>
            <a:ext cx="1303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end_time</a:t>
            </a:r>
            <a:endParaRPr/>
          </a:p>
        </p:txBody>
      </p:sp>
      <p:cxnSp>
        <p:nvCxnSpPr>
          <p:cNvPr id="104" name="Google Shape;104;p18"/>
          <p:cNvCxnSpPr>
            <a:stCxn id="98" idx="0"/>
            <a:endCxn id="86" idx="3"/>
          </p:cNvCxnSpPr>
          <p:nvPr/>
        </p:nvCxnSpPr>
        <p:spPr>
          <a:xfrm rot="10800000">
            <a:off x="3097800" y="2432875"/>
            <a:ext cx="3006600" cy="10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>
            <a:stCxn id="101" idx="0"/>
            <a:endCxn id="100" idx="2"/>
          </p:cNvCxnSpPr>
          <p:nvPr/>
        </p:nvCxnSpPr>
        <p:spPr>
          <a:xfrm flipH="1" rot="10800000">
            <a:off x="5632350" y="3804425"/>
            <a:ext cx="4722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>
            <a:stCxn id="103" idx="0"/>
          </p:cNvCxnSpPr>
          <p:nvPr/>
        </p:nvCxnSpPr>
        <p:spPr>
          <a:xfrm rot="10800000">
            <a:off x="6395400" y="3813150"/>
            <a:ext cx="425100" cy="2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>
            <a:stCxn id="90" idx="2"/>
            <a:endCxn id="97" idx="0"/>
          </p:cNvCxnSpPr>
          <p:nvPr/>
        </p:nvCxnSpPr>
        <p:spPr>
          <a:xfrm flipH="1">
            <a:off x="1794625" y="2672550"/>
            <a:ext cx="635400" cy="10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/>
          <p:nvPr/>
        </p:nvSpPr>
        <p:spPr>
          <a:xfrm>
            <a:off x="311700" y="2293950"/>
            <a:ext cx="938400" cy="4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cxnSp>
        <p:nvCxnSpPr>
          <p:cNvPr id="109" name="Google Shape;109;p18"/>
          <p:cNvCxnSpPr>
            <a:stCxn id="86" idx="1"/>
            <a:endCxn id="108" idx="6"/>
          </p:cNvCxnSpPr>
          <p:nvPr/>
        </p:nvCxnSpPr>
        <p:spPr>
          <a:xfrm flipH="1">
            <a:off x="1249975" y="2432850"/>
            <a:ext cx="512400" cy="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8"/>
          <p:cNvSpPr/>
          <p:nvPr/>
        </p:nvSpPr>
        <p:spPr>
          <a:xfrm>
            <a:off x="3749350" y="4042350"/>
            <a:ext cx="1085100" cy="4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cxnSp>
        <p:nvCxnSpPr>
          <p:cNvPr id="111" name="Google Shape;111;p18"/>
          <p:cNvCxnSpPr>
            <a:stCxn id="100" idx="2"/>
            <a:endCxn id="110" idx="7"/>
          </p:cNvCxnSpPr>
          <p:nvPr/>
        </p:nvCxnSpPr>
        <p:spPr>
          <a:xfrm flipH="1">
            <a:off x="4675500" y="3804475"/>
            <a:ext cx="14289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>
            <a:stCxn id="84" idx="3"/>
            <a:endCxn id="85" idx="1"/>
          </p:cNvCxnSpPr>
          <p:nvPr/>
        </p:nvCxnSpPr>
        <p:spPr>
          <a:xfrm flipH="1" rot="10800000">
            <a:off x="4626400" y="1348650"/>
            <a:ext cx="118470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/>
          <p:nvPr/>
        </p:nvSpPr>
        <p:spPr>
          <a:xfrm>
            <a:off x="7216275" y="445025"/>
            <a:ext cx="1335300" cy="4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bio_text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7347525" y="1142300"/>
            <a:ext cx="1335300" cy="4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</a:t>
            </a:r>
            <a:endParaRPr/>
          </a:p>
        </p:txBody>
      </p:sp>
      <p:cxnSp>
        <p:nvCxnSpPr>
          <p:cNvPr id="115" name="Google Shape;115;p18"/>
          <p:cNvCxnSpPr>
            <a:endCxn id="113" idx="3"/>
          </p:cNvCxnSpPr>
          <p:nvPr/>
        </p:nvCxnSpPr>
        <p:spPr>
          <a:xfrm flipH="1" rot="10800000">
            <a:off x="6478825" y="797372"/>
            <a:ext cx="93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>
            <a:stCxn id="114" idx="2"/>
            <a:endCxn id="85" idx="3"/>
          </p:cNvCxnSpPr>
          <p:nvPr/>
        </p:nvCxnSpPr>
        <p:spPr>
          <a:xfrm rot="10800000">
            <a:off x="7146525" y="1348700"/>
            <a:ext cx="2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8"/>
          <p:cNvSpPr/>
          <p:nvPr/>
        </p:nvSpPr>
        <p:spPr>
          <a:xfrm>
            <a:off x="9050" y="3303475"/>
            <a:ext cx="1241100" cy="4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end-time</a:t>
            </a:r>
            <a:endParaRPr/>
          </a:p>
        </p:txBody>
      </p:sp>
      <p:cxnSp>
        <p:nvCxnSpPr>
          <p:cNvPr id="118" name="Google Shape;118;p18"/>
          <p:cNvCxnSpPr>
            <a:stCxn id="90" idx="2"/>
            <a:endCxn id="117" idx="7"/>
          </p:cNvCxnSpPr>
          <p:nvPr/>
        </p:nvCxnSpPr>
        <p:spPr>
          <a:xfrm flipH="1">
            <a:off x="1068325" y="2672550"/>
            <a:ext cx="1361700" cy="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8"/>
          <p:cNvSpPr/>
          <p:nvPr/>
        </p:nvSpPr>
        <p:spPr>
          <a:xfrm>
            <a:off x="7384200" y="3423575"/>
            <a:ext cx="808800" cy="4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7506450" y="3460075"/>
            <a:ext cx="564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cxnSp>
        <p:nvCxnSpPr>
          <p:cNvPr id="121" name="Google Shape;121;p18"/>
          <p:cNvCxnSpPr>
            <a:stCxn id="119" idx="2"/>
          </p:cNvCxnSpPr>
          <p:nvPr/>
        </p:nvCxnSpPr>
        <p:spPr>
          <a:xfrm rot="10800000">
            <a:off x="6771900" y="3629075"/>
            <a:ext cx="612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Sprint Backlog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1, notification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2,daily event view page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3,comparison graph for history and previous plan.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4,monitoring local network usage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