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4" autoAdjust="0"/>
    <p:restoredTop sz="94660"/>
  </p:normalViewPr>
  <p:slideViewPr>
    <p:cSldViewPr snapToGrid="0">
      <p:cViewPr varScale="1">
        <p:scale>
          <a:sx n="155" d="100"/>
          <a:sy n="155" d="100"/>
        </p:scale>
        <p:origin x="16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2/11/2015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2/11/2015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2/11/2015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2/11/2015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416" y="1447800"/>
            <a:ext cx="9596063" cy="3329581"/>
          </a:xfrm>
        </p:spPr>
        <p:txBody>
          <a:bodyPr/>
          <a:lstStyle/>
          <a:p>
            <a:r>
              <a:rPr lang="en-US" dirty="0" smtClean="0"/>
              <a:t>EECE 381 Module 1 Audio Analyzer </a:t>
            </a:r>
            <a:endParaRPr lang="en-US" dirty="0"/>
          </a:p>
        </p:txBody>
      </p:sp>
      <p:sp>
        <p:nvSpPr>
          <p:cNvPr id="3" name="Subtitle 2"/>
          <p:cNvSpPr>
            <a:spLocks noGrp="1"/>
          </p:cNvSpPr>
          <p:nvPr>
            <p:ph type="subTitle" idx="1"/>
          </p:nvPr>
        </p:nvSpPr>
        <p:spPr/>
        <p:txBody>
          <a:bodyPr/>
          <a:lstStyle/>
          <a:p>
            <a:r>
              <a:rPr lang="en-US" dirty="0" smtClean="0"/>
              <a:t>Group 16 - TAO LIU, KEVIN LIM, RUSSIL GLOVER</a:t>
            </a:r>
            <a:endParaRPr lang="en-US" dirty="0"/>
          </a:p>
        </p:txBody>
      </p:sp>
    </p:spTree>
    <p:extLst>
      <p:ext uri="{BB962C8B-B14F-4D97-AF65-F5344CB8AC3E}">
        <p14:creationId xmlns:p14="http://schemas.microsoft.com/office/powerpoint/2010/main" val="4308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Introduction of The Project</a:t>
            </a:r>
            <a:endParaRPr lang="en-US" dirty="0"/>
          </a:p>
        </p:txBody>
      </p:sp>
      <p:sp>
        <p:nvSpPr>
          <p:cNvPr id="3" name="Content Placeholder 2"/>
          <p:cNvSpPr>
            <a:spLocks noGrp="1"/>
          </p:cNvSpPr>
          <p:nvPr>
            <p:ph idx="1"/>
          </p:nvPr>
        </p:nvSpPr>
        <p:spPr/>
        <p:txBody>
          <a:bodyPr/>
          <a:lstStyle/>
          <a:p>
            <a:r>
              <a:rPr lang="en-US" dirty="0" smtClean="0"/>
              <a:t>Target Market – Mainly audio SaaS companies such as </a:t>
            </a:r>
            <a:r>
              <a:rPr lang="en-US" dirty="0" err="1" smtClean="0"/>
              <a:t>Soundcloud</a:t>
            </a:r>
            <a:r>
              <a:rPr lang="en-US" dirty="0" smtClean="0"/>
              <a:t>, </a:t>
            </a:r>
            <a:r>
              <a:rPr lang="en-US" dirty="0" err="1" smtClean="0"/>
              <a:t>Songza</a:t>
            </a:r>
            <a:r>
              <a:rPr lang="en-US" dirty="0" smtClean="0"/>
              <a:t>, </a:t>
            </a:r>
            <a:r>
              <a:rPr lang="en-US" dirty="0" err="1" smtClean="0"/>
              <a:t>Shaazam</a:t>
            </a:r>
            <a:r>
              <a:rPr lang="en-US" dirty="0" smtClean="0"/>
              <a:t>. However other services which require audio frequency information will be our market as well. </a:t>
            </a:r>
          </a:p>
          <a:p>
            <a:r>
              <a:rPr lang="en-US" dirty="0" smtClean="0"/>
              <a:t>Constraints </a:t>
            </a:r>
          </a:p>
          <a:p>
            <a:pPr lvl="1"/>
            <a:r>
              <a:rPr lang="en-US" dirty="0" smtClean="0"/>
              <a:t>-Ease of use, ease of incorporation into other setups / systems</a:t>
            </a:r>
          </a:p>
          <a:p>
            <a:pPr lvl="1"/>
            <a:r>
              <a:rPr lang="en-US" dirty="0" smtClean="0"/>
              <a:t>-Real time response for processing sound data</a:t>
            </a:r>
          </a:p>
          <a:p>
            <a:pPr lvl="1"/>
            <a:r>
              <a:rPr lang="en-US" dirty="0" smtClean="0"/>
              <a:t>-Accurate frequency measurement within specified resolution </a:t>
            </a:r>
          </a:p>
          <a:p>
            <a:pPr lvl="1"/>
            <a:r>
              <a:rPr lang="en-US" dirty="0" smtClean="0"/>
              <a:t>-Ease of debugging with developer kit</a:t>
            </a:r>
          </a:p>
          <a:p>
            <a:pPr lvl="1"/>
            <a:r>
              <a:rPr lang="en-US" dirty="0" smtClean="0"/>
              <a:t>-Energy efficient (non-</a:t>
            </a:r>
            <a:r>
              <a:rPr lang="en-US" dirty="0" err="1" smtClean="0"/>
              <a:t>dev</a:t>
            </a:r>
            <a:r>
              <a:rPr lang="en-US" dirty="0" smtClean="0"/>
              <a:t> version will consume little power), not in scope of this project, however. </a:t>
            </a:r>
            <a:endParaRPr lang="en-US" dirty="0"/>
          </a:p>
        </p:txBody>
      </p:sp>
    </p:spTree>
    <p:extLst>
      <p:ext uri="{BB962C8B-B14F-4D97-AF65-F5344CB8AC3E}">
        <p14:creationId xmlns:p14="http://schemas.microsoft.com/office/powerpoint/2010/main" val="120282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Goals and Requirements 	</a:t>
            </a:r>
            <a:endParaRPr lang="en-US" dirty="0"/>
          </a:p>
        </p:txBody>
      </p:sp>
      <p:sp>
        <p:nvSpPr>
          <p:cNvPr id="3" name="Content Placeholder 2"/>
          <p:cNvSpPr>
            <a:spLocks noGrp="1"/>
          </p:cNvSpPr>
          <p:nvPr>
            <p:ph idx="1"/>
          </p:nvPr>
        </p:nvSpPr>
        <p:spPr/>
        <p:txBody>
          <a:bodyPr/>
          <a:lstStyle/>
          <a:p>
            <a:r>
              <a:rPr lang="en-US" dirty="0" smtClean="0"/>
              <a:t>Auxiliary audio ports in and out to allow standard plug and play</a:t>
            </a:r>
          </a:p>
          <a:p>
            <a:r>
              <a:rPr lang="en-US" dirty="0" smtClean="0"/>
              <a:t>Debug assistance with visual information through VGA display</a:t>
            </a:r>
          </a:p>
          <a:p>
            <a:r>
              <a:rPr lang="en-US" dirty="0" smtClean="0"/>
              <a:t>Ability to save and load data from a SD card</a:t>
            </a:r>
          </a:p>
          <a:p>
            <a:r>
              <a:rPr lang="en-US" dirty="0" smtClean="0"/>
              <a:t>Relatively cheap, compared to existing solutions </a:t>
            </a:r>
          </a:p>
          <a:p>
            <a:r>
              <a:rPr lang="en-US" dirty="0" smtClean="0"/>
              <a:t>Amplitudes of frequency should be accurate within 5% with 8 frequency channels </a:t>
            </a:r>
          </a:p>
          <a:p>
            <a:r>
              <a:rPr lang="en-US" dirty="0" smtClean="0"/>
              <a:t>Chip should have standby mode when not being used</a:t>
            </a:r>
          </a:p>
          <a:p>
            <a:r>
              <a:rPr lang="en-US" dirty="0" smtClean="0"/>
              <a:t>The FFT should be done in hardware to be fast and efficient </a:t>
            </a:r>
          </a:p>
          <a:p>
            <a:r>
              <a:rPr lang="en-US" dirty="0" smtClean="0"/>
              <a:t>Should not overheat too easily</a:t>
            </a:r>
            <a:endParaRPr lang="en-US" dirty="0"/>
          </a:p>
        </p:txBody>
      </p:sp>
    </p:spTree>
    <p:extLst>
      <p:ext uri="{BB962C8B-B14F-4D97-AF65-F5344CB8AC3E}">
        <p14:creationId xmlns:p14="http://schemas.microsoft.com/office/powerpoint/2010/main" val="149124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Process 	</a:t>
            </a:r>
            <a:endParaRPr lang="en-US" dirty="0"/>
          </a:p>
        </p:txBody>
      </p:sp>
      <p:sp>
        <p:nvSpPr>
          <p:cNvPr id="3" name="Content Placeholder 2"/>
          <p:cNvSpPr>
            <a:spLocks noGrp="1"/>
          </p:cNvSpPr>
          <p:nvPr>
            <p:ph idx="1"/>
          </p:nvPr>
        </p:nvSpPr>
        <p:spPr/>
        <p:txBody>
          <a:bodyPr/>
          <a:lstStyle/>
          <a:p>
            <a:r>
              <a:rPr lang="en-US" dirty="0" smtClean="0"/>
              <a:t>Target market selection: </a:t>
            </a:r>
          </a:p>
          <a:p>
            <a:pPr lvl="1"/>
            <a:r>
              <a:rPr lang="en-US" dirty="0"/>
              <a:t>O</a:t>
            </a:r>
            <a:r>
              <a:rPr lang="en-US" dirty="0" smtClean="0"/>
              <a:t>riginal idea - want to develop a product that can categorizes songs being played into genres by analyzing its frequency and amplitudes. </a:t>
            </a:r>
          </a:p>
          <a:p>
            <a:pPr lvl="1"/>
            <a:r>
              <a:rPr lang="en-US" dirty="0" smtClean="0"/>
              <a:t>Adjusting scope – realize it might be too much, decide to only build a product that will store these information, and the algorithm or use of it can be decided by the target market which it will still be useful for.</a:t>
            </a:r>
          </a:p>
          <a:p>
            <a:r>
              <a:rPr lang="en-US" dirty="0"/>
              <a:t>Challenges: </a:t>
            </a:r>
          </a:p>
          <a:p>
            <a:pPr lvl="1"/>
            <a:r>
              <a:rPr lang="en-US" dirty="0"/>
              <a:t>Although many there are many existing resources for FFT design both for hardware and software, integrating them with our project still resulted in unpredicted complexity. We also considered the use of a pre-built chip, because they are not specialized, and makes the end product weaker.</a:t>
            </a:r>
          </a:p>
          <a:p>
            <a:pPr lvl="1"/>
            <a:endParaRPr lang="en-US" dirty="0" smtClean="0"/>
          </a:p>
        </p:txBody>
      </p:sp>
    </p:spTree>
    <p:extLst>
      <p:ext uri="{BB962C8B-B14F-4D97-AF65-F5344CB8AC3E}">
        <p14:creationId xmlns:p14="http://schemas.microsoft.com/office/powerpoint/2010/main" val="335329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Accomplished	</a:t>
            </a:r>
            <a:endParaRPr lang="en-US" dirty="0"/>
          </a:p>
        </p:txBody>
      </p:sp>
      <p:sp>
        <p:nvSpPr>
          <p:cNvPr id="3" name="Content Placeholder 2"/>
          <p:cNvSpPr>
            <a:spLocks noGrp="1"/>
          </p:cNvSpPr>
          <p:nvPr>
            <p:ph idx="1"/>
          </p:nvPr>
        </p:nvSpPr>
        <p:spPr>
          <a:xfrm>
            <a:off x="1104293" y="1978777"/>
            <a:ext cx="8946541" cy="4195481"/>
          </a:xfrm>
        </p:spPr>
        <p:txBody>
          <a:bodyPr/>
          <a:lstStyle/>
          <a:p>
            <a:r>
              <a:rPr lang="en-US" dirty="0" smtClean="0"/>
              <a:t>To be added </a:t>
            </a:r>
          </a:p>
          <a:p>
            <a:r>
              <a:rPr lang="en-US" dirty="0" smtClean="0"/>
              <a:t>Try to include some pictures if you can </a:t>
            </a:r>
            <a:endParaRPr lang="en-US" dirty="0"/>
          </a:p>
        </p:txBody>
      </p:sp>
    </p:spTree>
    <p:extLst>
      <p:ext uri="{BB962C8B-B14F-4D97-AF65-F5344CB8AC3E}">
        <p14:creationId xmlns:p14="http://schemas.microsoft.com/office/powerpoint/2010/main" val="291878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 </a:t>
            </a:r>
            <a:endParaRPr lang="en-US" dirty="0"/>
          </a:p>
        </p:txBody>
      </p:sp>
      <p:sp>
        <p:nvSpPr>
          <p:cNvPr id="3" name="Content Placeholder 2"/>
          <p:cNvSpPr>
            <a:spLocks noGrp="1"/>
          </p:cNvSpPr>
          <p:nvPr>
            <p:ph idx="1"/>
          </p:nvPr>
        </p:nvSpPr>
        <p:spPr/>
        <p:txBody>
          <a:bodyPr/>
          <a:lstStyle/>
          <a:p>
            <a:r>
              <a:rPr lang="en-US" dirty="0" smtClean="0"/>
              <a:t>To be added</a:t>
            </a:r>
            <a:endParaRPr lang="en-US" dirty="0"/>
          </a:p>
        </p:txBody>
      </p:sp>
    </p:spTree>
    <p:extLst>
      <p:ext uri="{BB962C8B-B14F-4D97-AF65-F5344CB8AC3E}">
        <p14:creationId xmlns:p14="http://schemas.microsoft.com/office/powerpoint/2010/main" val="384414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474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Product Assessment </a:t>
            </a:r>
            <a:endParaRPr lang="en-US" dirty="0"/>
          </a:p>
        </p:txBody>
      </p:sp>
      <p:sp>
        <p:nvSpPr>
          <p:cNvPr id="3" name="Content Placeholder 2"/>
          <p:cNvSpPr>
            <a:spLocks noGrp="1"/>
          </p:cNvSpPr>
          <p:nvPr>
            <p:ph idx="1"/>
          </p:nvPr>
        </p:nvSpPr>
        <p:spPr/>
        <p:txBody>
          <a:bodyPr/>
          <a:lstStyle/>
          <a:p>
            <a:r>
              <a:rPr lang="en-US" dirty="0" smtClean="0"/>
              <a:t>To be added </a:t>
            </a:r>
            <a:endParaRPr lang="en-US" dirty="0"/>
          </a:p>
        </p:txBody>
      </p:sp>
    </p:spTree>
    <p:extLst>
      <p:ext uri="{BB962C8B-B14F-4D97-AF65-F5344CB8AC3E}">
        <p14:creationId xmlns:p14="http://schemas.microsoft.com/office/powerpoint/2010/main" val="10565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Potential Future Plans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27871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343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EECE 381 Module 1 Audio Analyzer </vt:lpstr>
      <vt:lpstr>A Brief Introduction of The Project</vt:lpstr>
      <vt:lpstr>Initial Goals and Requirements  </vt:lpstr>
      <vt:lpstr>Development Process  </vt:lpstr>
      <vt:lpstr>Work Accomplished </vt:lpstr>
      <vt:lpstr>Detailed Design </vt:lpstr>
      <vt:lpstr>PowerPoint Presentation</vt:lpstr>
      <vt:lpstr>End Product Assessment </vt:lpstr>
      <vt:lpstr>Conclusion &amp; Potential Future Plans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EECE 381 Module 1 Audio Analyzer</dc:title>
  <dc:creator>Jason Cui</dc:creator>
  <cp:lastModifiedBy>Jason Cui</cp:lastModifiedBy>
  <cp:revision>4</cp:revision>
  <dcterms:created xsi:type="dcterms:W3CDTF">2015-02-12T00:15:12Z</dcterms:created>
  <dcterms:modified xsi:type="dcterms:W3CDTF">2015-02-12T00:45:02Z</dcterms:modified>
</cp:coreProperties>
</file>