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15" y="0"/>
            <a:ext cx="6330969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664" y="1412776"/>
            <a:ext cx="806492" cy="8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8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971"/>
            <a:ext cx="9144000" cy="54440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6056" y="1772816"/>
            <a:ext cx="806492" cy="8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6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2852936"/>
            <a:ext cx="1428750" cy="1428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2852936"/>
            <a:ext cx="1428750" cy="14287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3888" y="2852936"/>
            <a:ext cx="1428750" cy="14287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2080" y="2852936"/>
            <a:ext cx="1428750" cy="14287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0272" y="283834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Russ</dc:creator>
  <cp:lastModifiedBy>Russ ou</cp:lastModifiedBy>
  <cp:revision>4</cp:revision>
  <dcterms:created xsi:type="dcterms:W3CDTF">2019-11-15T13:52:46Z</dcterms:created>
  <dcterms:modified xsi:type="dcterms:W3CDTF">2019-11-15T14:16:02Z</dcterms:modified>
</cp:coreProperties>
</file>