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15" y="0"/>
            <a:ext cx="6330969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664" y="1412776"/>
            <a:ext cx="806492" cy="8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8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04" y="2852936"/>
            <a:ext cx="1428750" cy="14287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5696" y="2852936"/>
            <a:ext cx="1428750" cy="14287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3888" y="2852936"/>
            <a:ext cx="1428750" cy="142875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2080" y="2852936"/>
            <a:ext cx="1428750" cy="142875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0272" y="2838345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4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新細明體</vt:lpstr>
      <vt:lpstr>Arial</vt:lpstr>
      <vt:lpstr>Calibri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Russ</dc:creator>
  <cp:lastModifiedBy>Russ ou</cp:lastModifiedBy>
  <cp:revision>2</cp:revision>
  <dcterms:created xsi:type="dcterms:W3CDTF">2019-11-15T13:52:46Z</dcterms:created>
  <dcterms:modified xsi:type="dcterms:W3CDTF">2019-11-15T13:55:23Z</dcterms:modified>
</cp:coreProperties>
</file>