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114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D476AB-8331-AB82-FAC3-00C16E5AC4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4C4173-C466-9247-21A6-20F43C7C15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687039-B195-BC9C-A54A-C22CB9989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2012A-9EAD-4E69-9955-F0E1EC4FC4DA}" type="datetimeFigureOut">
              <a:rPr lang="de-DE" smtClean="0"/>
              <a:t>11.11.2023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48CCFE-1FC6-D993-E8A0-A090A5C28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B0662F-2106-4759-44B6-3E935DAB5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E517E-4C02-4B1D-AB83-A6933E9EC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744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53B8E4-0233-AF7D-C0BD-A2042796B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04311E9-F6F1-1E18-2E0A-68E828E550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ABE099-EAF6-4964-1BB7-775C4CEFC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2012A-9EAD-4E69-9955-F0E1EC4FC4DA}" type="datetimeFigureOut">
              <a:rPr lang="de-DE" smtClean="0"/>
              <a:t>11.11.2023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6F43E7-9FAF-E55D-BDE6-839915E75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833F17-FDE4-B643-E1A9-34BFE31E8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E517E-4C02-4B1D-AB83-A6933E9EC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3980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DC80C7C-06D5-4C48-2655-722B6C5E42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38BEDCA-497B-C3FA-449D-10477F625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116EF1-B629-74FE-675F-B345594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2012A-9EAD-4E69-9955-F0E1EC4FC4DA}" type="datetimeFigureOut">
              <a:rPr lang="de-DE" smtClean="0"/>
              <a:t>11.11.2023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F4144B-F691-AA93-B2FE-E02EAF448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1382A9-0AAA-B4ED-F5F6-5A6C23092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E517E-4C02-4B1D-AB83-A6933E9EC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1736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0F6B4C-C273-76B5-A3E0-4CDFBF3E5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740DB6-01AA-69A7-BECF-D29B044F6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B00036-0F6B-B034-6A7B-7B84F0CDD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2012A-9EAD-4E69-9955-F0E1EC4FC4DA}" type="datetimeFigureOut">
              <a:rPr lang="de-DE" smtClean="0"/>
              <a:t>11.11.2023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94261A-5DE7-CD85-0DD5-4DC06C993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1CED30-CE9E-2878-2F20-1F09BADA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E517E-4C02-4B1D-AB83-A6933E9EC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1834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D6113B-107A-C263-CF70-3E4A231BD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E29D9B-5649-6EF4-F510-EE1FB7E53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6BF6DA-7830-5C57-C9B6-60FD2F1A1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2012A-9EAD-4E69-9955-F0E1EC4FC4DA}" type="datetimeFigureOut">
              <a:rPr lang="de-DE" smtClean="0"/>
              <a:t>11.11.2023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2DA0D3-66D2-8B12-7BAA-38F807307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DCE852-9C48-512F-D7C2-8437882EE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E517E-4C02-4B1D-AB83-A6933E9EC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6019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850113-7557-7088-13BD-51199F521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DEF6E8-732E-610B-4935-295881C2AA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B4E97A0-A62E-9F48-7986-400D86650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45851D-719E-4404-43F1-404B14A82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2012A-9EAD-4E69-9955-F0E1EC4FC4DA}" type="datetimeFigureOut">
              <a:rPr lang="de-DE" smtClean="0"/>
              <a:t>11.11.2023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AC3C34-E033-75EE-B361-1E8E57315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B4A9D99-0937-69C0-5006-E34A8AAEB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E517E-4C02-4B1D-AB83-A6933E9EC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3734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BDF88B-E9D5-0808-57A4-59F361C4A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EA1A6B-F67B-1C6B-1354-73605C06B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F74F50E-694A-7F0F-46C5-C6B3A26F1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8F02EF1-DDAE-522A-C362-7295100699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3C69534-12D2-FED9-6D57-174F51992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877315F-7AB7-5A3C-2C28-45B5E5402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2012A-9EAD-4E69-9955-F0E1EC4FC4DA}" type="datetimeFigureOut">
              <a:rPr lang="de-DE" smtClean="0"/>
              <a:t>11.11.2023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A081D0F-4302-C3E0-1C44-9897882E9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73134CF-9E1D-BC81-7C99-CC42AF5C6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E517E-4C02-4B1D-AB83-A6933E9EC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579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C9B214-6F98-C3A6-AA30-C25648E4E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4D2218E-8F1C-FDE6-528E-40603DADD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2012A-9EAD-4E69-9955-F0E1EC4FC4DA}" type="datetimeFigureOut">
              <a:rPr lang="de-DE" smtClean="0"/>
              <a:t>11.11.2023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5B3DA92-CD4F-E78F-5DD1-3F96DFE9E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A6EC760-3759-E8D8-1EEF-97C39F4EF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E517E-4C02-4B1D-AB83-A6933E9EC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8684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BDB620D-C8ED-AA55-022A-2C4C66941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2012A-9EAD-4E69-9955-F0E1EC4FC4DA}" type="datetimeFigureOut">
              <a:rPr lang="de-DE" smtClean="0"/>
              <a:t>11.11.2023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1D1B824-10C8-49CB-7E70-D38907EEE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0BA10B0-4617-2CF3-F8EC-8DE3CD9AA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E517E-4C02-4B1D-AB83-A6933E9EC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3828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417438-1191-6594-E68E-1C4D9CDF1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749EE5-10E8-7CAD-809F-282421F94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B51F341-157D-887B-C795-F4AC64CD4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45D018-3302-8AF2-A550-8CD53DCD9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2012A-9EAD-4E69-9955-F0E1EC4FC4DA}" type="datetimeFigureOut">
              <a:rPr lang="de-DE" smtClean="0"/>
              <a:t>11.11.2023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A982E5-C5E9-AEBB-1BDD-27F1E847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0D432DF-2CFC-AE9F-9750-A3E11541D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E517E-4C02-4B1D-AB83-A6933E9EC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8462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D9396E-DAFC-6747-D892-D394E5E32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7A4D91D-0F92-4677-ED5D-7AD961918F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851906-7A86-B9A7-D443-FA742C46B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DF56698-D845-1025-5F9D-4538C119E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2012A-9EAD-4E69-9955-F0E1EC4FC4DA}" type="datetimeFigureOut">
              <a:rPr lang="de-DE" smtClean="0"/>
              <a:t>11.11.2023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6521AEA-BD68-D8AD-A89A-B4ECFE456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D01700-0748-BEFF-C2B1-25055332F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E517E-4C02-4B1D-AB83-A6933E9EC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9507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20D13D7-F627-EBAC-9C89-8305899AA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E892FCC-9D91-2FEB-786D-E1B97B610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5CD709-3E4D-CF23-4E4A-73608AB356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2012A-9EAD-4E69-9955-F0E1EC4FC4DA}" type="datetimeFigureOut">
              <a:rPr lang="de-DE" smtClean="0"/>
              <a:t>11.11.2023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AD939B-C8D4-32C7-7817-8D3B8F7D18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2D7638-7A85-5733-DBF4-D00634A675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E517E-4C02-4B1D-AB83-A6933E9EC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2713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0FA1B9-47C0-3EB5-840F-268B952DAA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UML für Musikvisualisierer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853FF4D-FF96-F769-6C81-9C2054FE09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4646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E7C42669-67CB-3D9E-D47A-FA18D7D7366C}"/>
              </a:ext>
            </a:extLst>
          </p:cNvPr>
          <p:cNvSpPr/>
          <p:nvPr/>
        </p:nvSpPr>
        <p:spPr>
          <a:xfrm>
            <a:off x="295073" y="803564"/>
            <a:ext cx="11601856" cy="58307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38DC97DE-1786-70B5-DAC3-1BC42348D134}"/>
              </a:ext>
            </a:extLst>
          </p:cNvPr>
          <p:cNvSpPr/>
          <p:nvPr/>
        </p:nvSpPr>
        <p:spPr>
          <a:xfrm>
            <a:off x="1690254" y="2087418"/>
            <a:ext cx="9356437" cy="440574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8B15E18-8F8C-019C-51AE-F7598AD9BE44}"/>
              </a:ext>
            </a:extLst>
          </p:cNvPr>
          <p:cNvSpPr/>
          <p:nvPr/>
        </p:nvSpPr>
        <p:spPr>
          <a:xfrm>
            <a:off x="3463636" y="2588196"/>
            <a:ext cx="7379855" cy="84281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744F3C9-14A7-BF60-5701-E3A9E155D209}"/>
              </a:ext>
            </a:extLst>
          </p:cNvPr>
          <p:cNvSpPr/>
          <p:nvPr/>
        </p:nvSpPr>
        <p:spPr>
          <a:xfrm>
            <a:off x="3463636" y="4050083"/>
            <a:ext cx="7379855" cy="84281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EE6E3A9-924C-4388-2F2F-3B9EBAC67340}"/>
              </a:ext>
            </a:extLst>
          </p:cNvPr>
          <p:cNvSpPr/>
          <p:nvPr/>
        </p:nvSpPr>
        <p:spPr>
          <a:xfrm>
            <a:off x="3463637" y="5511970"/>
            <a:ext cx="7379855" cy="84281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41BF4CC-8969-274E-9C83-809C8BAFB681}"/>
              </a:ext>
            </a:extLst>
          </p:cNvPr>
          <p:cNvSpPr txBox="1"/>
          <p:nvPr/>
        </p:nvSpPr>
        <p:spPr>
          <a:xfrm>
            <a:off x="434109" y="434232"/>
            <a:ext cx="3038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HTML - Grundgerüst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CA963AD-701B-DBD9-55E4-9A062CB4D915}"/>
              </a:ext>
            </a:extLst>
          </p:cNvPr>
          <p:cNvSpPr txBox="1"/>
          <p:nvPr/>
        </p:nvSpPr>
        <p:spPr>
          <a:xfrm>
            <a:off x="1690254" y="1702845"/>
            <a:ext cx="3038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THREE - Szene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2B4DDDD-DFAC-4418-510F-79057A9A1633}"/>
              </a:ext>
            </a:extLst>
          </p:cNvPr>
          <p:cNvSpPr txBox="1"/>
          <p:nvPr/>
        </p:nvSpPr>
        <p:spPr>
          <a:xfrm>
            <a:off x="3454400" y="2202750"/>
            <a:ext cx="3038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Event-Handler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E88EA52-7F6D-4C79-1312-A23B199B61BC}"/>
              </a:ext>
            </a:extLst>
          </p:cNvPr>
          <p:cNvSpPr txBox="1"/>
          <p:nvPr/>
        </p:nvSpPr>
        <p:spPr>
          <a:xfrm>
            <a:off x="3463636" y="3677681"/>
            <a:ext cx="3038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Audio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468A08F-8DC8-23D8-BE51-F4D45E0AF82C}"/>
              </a:ext>
            </a:extLst>
          </p:cNvPr>
          <p:cNvSpPr txBox="1"/>
          <p:nvPr/>
        </p:nvSpPr>
        <p:spPr>
          <a:xfrm>
            <a:off x="3463636" y="5135339"/>
            <a:ext cx="3038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Szenarien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551EB0F-DAE2-1B7A-A847-092074E163A1}"/>
              </a:ext>
            </a:extLst>
          </p:cNvPr>
          <p:cNvSpPr txBox="1"/>
          <p:nvPr/>
        </p:nvSpPr>
        <p:spPr>
          <a:xfrm>
            <a:off x="424873" y="3518859"/>
            <a:ext cx="3038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&lt;div&gt;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A6B1F2D-82A9-7D90-31C6-D58FCDE50D88}"/>
              </a:ext>
            </a:extLst>
          </p:cNvPr>
          <p:cNvSpPr txBox="1"/>
          <p:nvPr/>
        </p:nvSpPr>
        <p:spPr>
          <a:xfrm>
            <a:off x="11046691" y="3518859"/>
            <a:ext cx="1112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&lt;/div&gt;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4C8DD8C-4B64-57FC-D215-68198B2A3DF2}"/>
              </a:ext>
            </a:extLst>
          </p:cNvPr>
          <p:cNvSpPr txBox="1"/>
          <p:nvPr/>
        </p:nvSpPr>
        <p:spPr>
          <a:xfrm>
            <a:off x="457694" y="938693"/>
            <a:ext cx="1232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4143BC10-50B6-7BE6-1551-1CC950D96393}"/>
              </a:ext>
            </a:extLst>
          </p:cNvPr>
          <p:cNvSpPr txBox="1"/>
          <p:nvPr/>
        </p:nvSpPr>
        <p:spPr>
          <a:xfrm>
            <a:off x="10618185" y="971588"/>
            <a:ext cx="1232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116B3B60-43F3-CDFE-80BB-0D3D0683AC5F}"/>
              </a:ext>
            </a:extLst>
          </p:cNvPr>
          <p:cNvCxnSpPr/>
          <p:nvPr/>
        </p:nvCxnSpPr>
        <p:spPr>
          <a:xfrm>
            <a:off x="295073" y="1647429"/>
            <a:ext cx="1160185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>
            <a:extLst>
              <a:ext uri="{FF2B5EF4-FFF2-40B4-BE49-F238E27FC236}">
                <a16:creationId xmlns:a16="http://schemas.microsoft.com/office/drawing/2014/main" id="{B620675E-54D2-2AE8-7CA2-BDF81C168FC8}"/>
              </a:ext>
            </a:extLst>
          </p:cNvPr>
          <p:cNvSpPr/>
          <p:nvPr/>
        </p:nvSpPr>
        <p:spPr>
          <a:xfrm>
            <a:off x="2613891" y="803564"/>
            <a:ext cx="7435273" cy="5681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Steuerelemente</a:t>
            </a:r>
            <a:endParaRPr lang="de-D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EC3C4F9-FCD0-53E8-65B8-C166C0CDBE0A}"/>
              </a:ext>
            </a:extLst>
          </p:cNvPr>
          <p:cNvSpPr txBox="1"/>
          <p:nvPr/>
        </p:nvSpPr>
        <p:spPr>
          <a:xfrm>
            <a:off x="3569855" y="2830634"/>
            <a:ext cx="4668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Button- und Keyboard – Events -&gt;()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FB657C0-CC51-A8AA-8FF1-94D2A44D729C}"/>
              </a:ext>
            </a:extLst>
          </p:cNvPr>
          <p:cNvSpPr txBox="1"/>
          <p:nvPr/>
        </p:nvSpPr>
        <p:spPr>
          <a:xfrm>
            <a:off x="3569855" y="4315180"/>
            <a:ext cx="2350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THREE Audio API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0332A2B-A8EA-AEC6-B858-B2153953BAEB}"/>
              </a:ext>
            </a:extLst>
          </p:cNvPr>
          <p:cNvSpPr txBox="1"/>
          <p:nvPr/>
        </p:nvSpPr>
        <p:spPr>
          <a:xfrm>
            <a:off x="5752436" y="4182994"/>
            <a:ext cx="1941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Spielen, Pause,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Stop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, Laden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32135CED-EA4D-610B-3A6C-24236F122764}"/>
              </a:ext>
            </a:extLst>
          </p:cNvPr>
          <p:cNvSpPr txBox="1"/>
          <p:nvPr/>
        </p:nvSpPr>
        <p:spPr>
          <a:xfrm>
            <a:off x="7812146" y="4307742"/>
            <a:ext cx="1941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DA9484C-7D97-8957-85A9-988F85685D25}"/>
              </a:ext>
            </a:extLst>
          </p:cNvPr>
          <p:cNvSpPr txBox="1"/>
          <p:nvPr/>
        </p:nvSpPr>
        <p:spPr>
          <a:xfrm>
            <a:off x="9293010" y="4315180"/>
            <a:ext cx="1941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Visualize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7AF2B9B0-7F50-8660-7005-2D9B57602F45}"/>
              </a:ext>
            </a:extLst>
          </p:cNvPr>
          <p:cNvSpPr txBox="1"/>
          <p:nvPr/>
        </p:nvSpPr>
        <p:spPr>
          <a:xfrm>
            <a:off x="1923719" y="5704726"/>
            <a:ext cx="2350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Animate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4E93B145-EB2D-CB8D-7538-FE8DF37D369E}"/>
              </a:ext>
            </a:extLst>
          </p:cNvPr>
          <p:cNvSpPr txBox="1"/>
          <p:nvPr/>
        </p:nvSpPr>
        <p:spPr>
          <a:xfrm>
            <a:off x="3553691" y="5772038"/>
            <a:ext cx="7132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Create(),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animate_visualisation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(),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animate_idle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(),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Reset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E9420FC1-3212-18FD-4051-280BB32EB23F}"/>
              </a:ext>
            </a:extLst>
          </p:cNvPr>
          <p:cNvSpPr txBox="1"/>
          <p:nvPr/>
        </p:nvSpPr>
        <p:spPr>
          <a:xfrm>
            <a:off x="1896505" y="5027222"/>
            <a:ext cx="2350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Renderer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55300E9A-E197-B728-7C96-8525988E9528}"/>
              </a:ext>
            </a:extLst>
          </p:cNvPr>
          <p:cNvSpPr txBox="1"/>
          <p:nvPr/>
        </p:nvSpPr>
        <p:spPr>
          <a:xfrm>
            <a:off x="1654096" y="4411093"/>
            <a:ext cx="2350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Audio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Listener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68E0EB02-FD60-F1D2-40F1-FE2BDFD47958}"/>
              </a:ext>
            </a:extLst>
          </p:cNvPr>
          <p:cNvSpPr txBox="1"/>
          <p:nvPr/>
        </p:nvSpPr>
        <p:spPr>
          <a:xfrm>
            <a:off x="1697671" y="3622613"/>
            <a:ext cx="2350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Camera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EFFCE412-FE39-A0A2-38E7-867C4F9EBCF6}"/>
              </a:ext>
            </a:extLst>
          </p:cNvPr>
          <p:cNvSpPr txBox="1"/>
          <p:nvPr/>
        </p:nvSpPr>
        <p:spPr>
          <a:xfrm>
            <a:off x="1811116" y="2805009"/>
            <a:ext cx="2350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Scene</a:t>
            </a:r>
          </a:p>
        </p:txBody>
      </p:sp>
    </p:spTree>
    <p:extLst>
      <p:ext uri="{BB962C8B-B14F-4D97-AF65-F5344CB8AC3E}">
        <p14:creationId xmlns:p14="http://schemas.microsoft.com/office/powerpoint/2010/main" val="3295659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A34D7424-4FAE-08D6-F91F-E0CF2DC318DB}"/>
              </a:ext>
            </a:extLst>
          </p:cNvPr>
          <p:cNvCxnSpPr>
            <a:cxnSpLocks/>
          </p:cNvCxnSpPr>
          <p:nvPr/>
        </p:nvCxnSpPr>
        <p:spPr>
          <a:xfrm flipH="1">
            <a:off x="5584317" y="5722872"/>
            <a:ext cx="1216197" cy="1200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232122DE-7A91-1F4D-11B0-E487B60E56EE}"/>
              </a:ext>
            </a:extLst>
          </p:cNvPr>
          <p:cNvCxnSpPr>
            <a:cxnSpLocks/>
          </p:cNvCxnSpPr>
          <p:nvPr/>
        </p:nvCxnSpPr>
        <p:spPr>
          <a:xfrm>
            <a:off x="7892955" y="3376882"/>
            <a:ext cx="0" cy="206037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84467537-DE71-FD5F-51C1-3A900FA7AFF0}"/>
              </a:ext>
            </a:extLst>
          </p:cNvPr>
          <p:cNvGrpSpPr/>
          <p:nvPr/>
        </p:nvGrpSpPr>
        <p:grpSpPr>
          <a:xfrm>
            <a:off x="5138423" y="2634738"/>
            <a:ext cx="1915152" cy="2111631"/>
            <a:chOff x="537536" y="2441897"/>
            <a:chExt cx="1915152" cy="2111631"/>
          </a:xfrm>
        </p:grpSpPr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F7FA5DEC-9B38-0CC9-DAA2-BC4C2CB27EC2}"/>
                </a:ext>
              </a:extLst>
            </p:cNvPr>
            <p:cNvSpPr/>
            <p:nvPr/>
          </p:nvSpPr>
          <p:spPr>
            <a:xfrm>
              <a:off x="537538" y="2441897"/>
              <a:ext cx="1915150" cy="48704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2" rIns="68580" bIns="34292" rtlCol="0" anchor="ctr"/>
            <a:lstStyle/>
            <a:p>
              <a:pPr algn="ctr"/>
              <a:r>
                <a:rPr lang="de-DE" sz="2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Scene</a:t>
              </a:r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0D934DBA-4D48-BE98-2A35-BF0EAC953480}"/>
                </a:ext>
              </a:extLst>
            </p:cNvPr>
            <p:cNvSpPr/>
            <p:nvPr/>
          </p:nvSpPr>
          <p:spPr>
            <a:xfrm>
              <a:off x="537537" y="2928939"/>
              <a:ext cx="1915151" cy="63193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2" rIns="68580" bIns="34292" rtlCol="0" anchor="ctr"/>
            <a:lstStyle/>
            <a:p>
              <a:endPara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228A9A78-1849-147B-5208-B3D323442256}"/>
                </a:ext>
              </a:extLst>
            </p:cNvPr>
            <p:cNvSpPr/>
            <p:nvPr/>
          </p:nvSpPr>
          <p:spPr>
            <a:xfrm>
              <a:off x="537536" y="3560878"/>
              <a:ext cx="1915152" cy="99265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2" rIns="68580" bIns="34292" rtlCol="0" anchor="ctr"/>
            <a:lstStyle/>
            <a:p>
              <a:endPara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07C66BE4-EF34-E6E6-8BF6-AEA059679153}"/>
              </a:ext>
            </a:extLst>
          </p:cNvPr>
          <p:cNvGrpSpPr/>
          <p:nvPr/>
        </p:nvGrpSpPr>
        <p:grpSpPr>
          <a:xfrm>
            <a:off x="360757" y="4067784"/>
            <a:ext cx="2514179" cy="2111631"/>
            <a:chOff x="537536" y="2441897"/>
            <a:chExt cx="1915152" cy="2111631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B6E86F89-C23E-FCB5-4A1E-A1EB1AEE99C9}"/>
                </a:ext>
              </a:extLst>
            </p:cNvPr>
            <p:cNvSpPr/>
            <p:nvPr/>
          </p:nvSpPr>
          <p:spPr>
            <a:xfrm>
              <a:off x="537538" y="2441897"/>
              <a:ext cx="1915150" cy="48704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2" rIns="68580" bIns="34292" rtlCol="0" anchor="ctr"/>
            <a:lstStyle/>
            <a:p>
              <a:pPr algn="ctr"/>
              <a:r>
                <a:rPr lang="de-DE" sz="20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Audio_Processing</a:t>
              </a:r>
              <a:endParaRPr lang="de-DE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18E5B4D0-CD60-9B0D-8246-41F9B0419041}"/>
                </a:ext>
              </a:extLst>
            </p:cNvPr>
            <p:cNvSpPr/>
            <p:nvPr/>
          </p:nvSpPr>
          <p:spPr>
            <a:xfrm>
              <a:off x="537537" y="2928939"/>
              <a:ext cx="1915151" cy="63193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2" rIns="68580" bIns="34292" rtlCol="0" anchor="ctr"/>
            <a:lstStyle/>
            <a:p>
              <a:endPara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EBBEA781-4C35-F395-9800-08F38C460123}"/>
                </a:ext>
              </a:extLst>
            </p:cNvPr>
            <p:cNvSpPr/>
            <p:nvPr/>
          </p:nvSpPr>
          <p:spPr>
            <a:xfrm>
              <a:off x="537536" y="3560878"/>
              <a:ext cx="1915152" cy="99265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2" rIns="68580" bIns="34292" rtlCol="0" anchor="ctr"/>
            <a:lstStyle/>
            <a:p>
              <a:endPara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E320AD6F-88A6-B35B-1E3C-D58D215CD3D6}"/>
              </a:ext>
            </a:extLst>
          </p:cNvPr>
          <p:cNvGrpSpPr/>
          <p:nvPr/>
        </p:nvGrpSpPr>
        <p:grpSpPr>
          <a:xfrm>
            <a:off x="9108795" y="4130949"/>
            <a:ext cx="2514179" cy="2111631"/>
            <a:chOff x="537536" y="2441897"/>
            <a:chExt cx="1915152" cy="2111631"/>
          </a:xfrm>
        </p:grpSpPr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650F299C-1ED7-E8F8-A957-C408C4E8CF54}"/>
                </a:ext>
              </a:extLst>
            </p:cNvPr>
            <p:cNvSpPr/>
            <p:nvPr/>
          </p:nvSpPr>
          <p:spPr>
            <a:xfrm>
              <a:off x="537538" y="2441897"/>
              <a:ext cx="1915150" cy="48704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2" rIns="68580" bIns="34292" rtlCol="0" anchor="ctr"/>
            <a:lstStyle/>
            <a:p>
              <a:pPr algn="ctr"/>
              <a:r>
                <a:rPr lang="de-DE" sz="20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Event_Handler</a:t>
              </a:r>
              <a:endParaRPr lang="de-DE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EDA16099-3BEB-03E9-31EB-976DE63F3517}"/>
                </a:ext>
              </a:extLst>
            </p:cNvPr>
            <p:cNvSpPr/>
            <p:nvPr/>
          </p:nvSpPr>
          <p:spPr>
            <a:xfrm>
              <a:off x="537537" y="2928939"/>
              <a:ext cx="1915151" cy="63193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2" rIns="68580" bIns="34292" rtlCol="0" anchor="ctr"/>
            <a:lstStyle/>
            <a:p>
              <a:endPara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29ED43FB-6126-33D4-3C6C-C4CBAC5AD4B5}"/>
                </a:ext>
              </a:extLst>
            </p:cNvPr>
            <p:cNvSpPr/>
            <p:nvPr/>
          </p:nvSpPr>
          <p:spPr>
            <a:xfrm>
              <a:off x="537536" y="3560878"/>
              <a:ext cx="1915152" cy="99265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2" rIns="68580" bIns="34292" rtlCol="0" anchor="ctr"/>
            <a:lstStyle/>
            <a:p>
              <a:endPara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2CE9897A-EA43-EACC-02C3-A5E300CB1EC9}"/>
              </a:ext>
            </a:extLst>
          </p:cNvPr>
          <p:cNvGrpSpPr/>
          <p:nvPr/>
        </p:nvGrpSpPr>
        <p:grpSpPr>
          <a:xfrm>
            <a:off x="4838910" y="0"/>
            <a:ext cx="2514179" cy="2111631"/>
            <a:chOff x="537536" y="2441897"/>
            <a:chExt cx="1915152" cy="2111631"/>
          </a:xfrm>
        </p:grpSpPr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7727DC76-38B8-5077-1001-787ED67E9862}"/>
                </a:ext>
              </a:extLst>
            </p:cNvPr>
            <p:cNvSpPr/>
            <p:nvPr/>
          </p:nvSpPr>
          <p:spPr>
            <a:xfrm>
              <a:off x="537538" y="2441897"/>
              <a:ext cx="1915150" cy="48704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2" rIns="68580" bIns="34292" rtlCol="0" anchor="ctr"/>
            <a:lstStyle/>
            <a:p>
              <a:pPr algn="ctr"/>
              <a:r>
                <a:rPr lang="de-DE" sz="20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Scenaries</a:t>
              </a:r>
              <a:endParaRPr lang="de-DE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59D62C2D-02AC-7B9F-AD9D-BDEC16F390B7}"/>
                </a:ext>
              </a:extLst>
            </p:cNvPr>
            <p:cNvSpPr/>
            <p:nvPr/>
          </p:nvSpPr>
          <p:spPr>
            <a:xfrm>
              <a:off x="537537" y="2928939"/>
              <a:ext cx="1915151" cy="63193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2" rIns="68580" bIns="34292" rtlCol="0" anchor="ctr"/>
            <a:lstStyle/>
            <a:p>
              <a:endPara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D1FB96DE-BBDD-4107-2D17-74B74C231DED}"/>
                </a:ext>
              </a:extLst>
            </p:cNvPr>
            <p:cNvSpPr/>
            <p:nvPr/>
          </p:nvSpPr>
          <p:spPr>
            <a:xfrm>
              <a:off x="537536" y="3560878"/>
              <a:ext cx="1915152" cy="99265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2" rIns="68580" bIns="34292" rtlCol="0" anchor="ctr"/>
            <a:lstStyle/>
            <a:p>
              <a:endPara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004DB0BC-6DCB-89E6-8860-CFCECA5FF49B}"/>
              </a:ext>
            </a:extLst>
          </p:cNvPr>
          <p:cNvGrpSpPr/>
          <p:nvPr/>
        </p:nvGrpSpPr>
        <p:grpSpPr>
          <a:xfrm>
            <a:off x="0" y="0"/>
            <a:ext cx="2514179" cy="2111631"/>
            <a:chOff x="537536" y="2441897"/>
            <a:chExt cx="1915152" cy="2111631"/>
          </a:xfrm>
        </p:grpSpPr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43E7C80F-3D5E-302E-B2C8-7C47A201FE5C}"/>
                </a:ext>
              </a:extLst>
            </p:cNvPr>
            <p:cNvSpPr/>
            <p:nvPr/>
          </p:nvSpPr>
          <p:spPr>
            <a:xfrm>
              <a:off x="537538" y="2441897"/>
              <a:ext cx="1915150" cy="48704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2" rIns="68580" bIns="34292" rtlCol="0" anchor="ctr"/>
            <a:lstStyle/>
            <a:p>
              <a:pPr algn="ctr"/>
              <a:r>
                <a:rPr lang="de-DE" sz="20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Cube_Scenary</a:t>
              </a:r>
              <a:endParaRPr lang="de-DE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Rechteck 75">
              <a:extLst>
                <a:ext uri="{FF2B5EF4-FFF2-40B4-BE49-F238E27FC236}">
                  <a16:creationId xmlns:a16="http://schemas.microsoft.com/office/drawing/2014/main" id="{BD7C375E-13B2-AD14-9759-33B132D2F824}"/>
                </a:ext>
              </a:extLst>
            </p:cNvPr>
            <p:cNvSpPr/>
            <p:nvPr/>
          </p:nvSpPr>
          <p:spPr>
            <a:xfrm>
              <a:off x="537537" y="2928939"/>
              <a:ext cx="1915151" cy="63193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2" rIns="68580" bIns="34292" rtlCol="0" anchor="ctr"/>
            <a:lstStyle/>
            <a:p>
              <a:endPara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74DCAD95-BBDF-24C2-1422-FB5E01B846B7}"/>
                </a:ext>
              </a:extLst>
            </p:cNvPr>
            <p:cNvSpPr/>
            <p:nvPr/>
          </p:nvSpPr>
          <p:spPr>
            <a:xfrm>
              <a:off x="537536" y="3560878"/>
              <a:ext cx="1915152" cy="99265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2" rIns="68580" bIns="34292" rtlCol="0" anchor="ctr"/>
            <a:lstStyle/>
            <a:p>
              <a:endPara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47327FDE-22C8-516D-25AD-3DB8AC8B4E12}"/>
              </a:ext>
            </a:extLst>
          </p:cNvPr>
          <p:cNvGrpSpPr/>
          <p:nvPr/>
        </p:nvGrpSpPr>
        <p:grpSpPr>
          <a:xfrm>
            <a:off x="9677821" y="0"/>
            <a:ext cx="2514179" cy="2111631"/>
            <a:chOff x="537536" y="2441897"/>
            <a:chExt cx="1915152" cy="2111631"/>
          </a:xfrm>
        </p:grpSpPr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E8D6E2F4-43D5-3A1A-8F8A-F3E39CA73245}"/>
                </a:ext>
              </a:extLst>
            </p:cNvPr>
            <p:cNvSpPr/>
            <p:nvPr/>
          </p:nvSpPr>
          <p:spPr>
            <a:xfrm>
              <a:off x="537538" y="2441897"/>
              <a:ext cx="1915150" cy="48704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2" rIns="68580" bIns="34292" rtlCol="0" anchor="ctr"/>
            <a:lstStyle/>
            <a:p>
              <a:pPr algn="ctr"/>
              <a:r>
                <a:rPr lang="de-DE" sz="20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Freq_Bar_Scenary</a:t>
              </a:r>
              <a:endParaRPr lang="de-DE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B3C12FC3-C927-C16F-121C-515C55E464E9}"/>
                </a:ext>
              </a:extLst>
            </p:cNvPr>
            <p:cNvSpPr/>
            <p:nvPr/>
          </p:nvSpPr>
          <p:spPr>
            <a:xfrm>
              <a:off x="537537" y="2928939"/>
              <a:ext cx="1915151" cy="63193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2" rIns="68580" bIns="34292" rtlCol="0" anchor="ctr"/>
            <a:lstStyle/>
            <a:p>
              <a:endPara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DB3FCA4E-F98A-BF79-50B8-1EE5FF14DD8F}"/>
                </a:ext>
              </a:extLst>
            </p:cNvPr>
            <p:cNvSpPr/>
            <p:nvPr/>
          </p:nvSpPr>
          <p:spPr>
            <a:xfrm>
              <a:off x="537536" y="3560878"/>
              <a:ext cx="1915152" cy="99265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2" rIns="68580" bIns="34292" rtlCol="0" anchor="ctr"/>
            <a:lstStyle/>
            <a:p>
              <a:endPara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4037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</Words>
  <Application>Microsoft Office PowerPoint</Application>
  <PresentationFormat>Breitbild</PresentationFormat>
  <Paragraphs>28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UML für Musikvisualisierer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für Musikvisualisierer</dc:title>
  <dc:creator>s4004602</dc:creator>
  <cp:lastModifiedBy>Josia Rudolph</cp:lastModifiedBy>
  <cp:revision>4</cp:revision>
  <dcterms:created xsi:type="dcterms:W3CDTF">2023-11-11T09:16:29Z</dcterms:created>
  <dcterms:modified xsi:type="dcterms:W3CDTF">2023-11-11T09:38:22Z</dcterms:modified>
</cp:coreProperties>
</file>