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476AB-8331-AB82-FAC3-00C16E5AC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4C4173-C466-9247-21A6-20F43C7C1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87039-B195-BC9C-A54A-C22CB998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012A-9EAD-4E69-9955-F0E1EC4FC4DA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48CCFE-1FC6-D993-E8A0-A090A5C2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B0662F-2106-4759-44B6-3E935DAB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4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3B8E4-0233-AF7D-C0BD-A2042796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4311E9-F6F1-1E18-2E0A-68E828E55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BE099-EAF6-4964-1BB7-775C4CEF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012A-9EAD-4E69-9955-F0E1EC4FC4DA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6F43E7-9FAF-E55D-BDE6-839915E7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833F17-FDE4-B643-E1A9-34BFE31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98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C80C7C-06D5-4C48-2655-722B6C5E4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8BEDCA-497B-C3FA-449D-10477F625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116EF1-B629-74FE-675F-B345594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012A-9EAD-4E69-9955-F0E1EC4FC4DA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4144B-F691-AA93-B2FE-E02EAF44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1382A9-0AAA-B4ED-F5F6-5A6C2309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73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F6B4C-C273-76B5-A3E0-4CDFBF3E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740DB6-01AA-69A7-BECF-D29B044F6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B00036-0F6B-B034-6A7B-7B84F0CD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012A-9EAD-4E69-9955-F0E1EC4FC4DA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94261A-5DE7-CD85-0DD5-4DC06C99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CED30-CE9E-2878-2F20-1F09BADA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83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6113B-107A-C263-CF70-3E4A231B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E29D9B-5649-6EF4-F510-EE1FB7E5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6BF6DA-7830-5C57-C9B6-60FD2F1A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012A-9EAD-4E69-9955-F0E1EC4FC4DA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DA0D3-66D2-8B12-7BAA-38F80730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CE852-9C48-512F-D7C2-8437882E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01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50113-7557-7088-13BD-51199F52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DEF6E8-732E-610B-4935-295881C2A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4E97A0-A62E-9F48-7986-400D86650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5851D-719E-4404-43F1-404B14A8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012A-9EAD-4E69-9955-F0E1EC4FC4DA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AC3C34-E033-75EE-B361-1E8E5731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4A9D99-0937-69C0-5006-E34A8AAE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73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DF88B-E9D5-0808-57A4-59F361C4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EA1A6B-F67B-1C6B-1354-73605C06B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74F50E-694A-7F0F-46C5-C6B3A26F1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F02EF1-DDAE-522A-C362-729510069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C69534-12D2-FED9-6D57-174F51992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77315F-7AB7-5A3C-2C28-45B5E540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012A-9EAD-4E69-9955-F0E1EC4FC4DA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081D0F-4302-C3E0-1C44-9897882E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3134CF-9E1D-BC81-7C99-CC42AF5C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7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9B214-6F98-C3A6-AA30-C25648E4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D2218E-8F1C-FDE6-528E-40603DAD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012A-9EAD-4E69-9955-F0E1EC4FC4DA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B3DA92-CD4F-E78F-5DD1-3F96DFE9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6EC760-3759-E8D8-1EEF-97C39F4E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68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DB620D-C8ED-AA55-022A-2C4C6694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012A-9EAD-4E69-9955-F0E1EC4FC4DA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D1B824-10C8-49CB-7E70-D38907EE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BA10B0-4617-2CF3-F8EC-8DE3CD9A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82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17438-1191-6594-E68E-1C4D9CDF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749EE5-10E8-7CAD-809F-282421F94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51F341-157D-887B-C795-F4AC64CD4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45D018-3302-8AF2-A550-8CD53DCD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012A-9EAD-4E69-9955-F0E1EC4FC4DA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A982E5-C5E9-AEBB-1BDD-27F1E847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D432DF-2CFC-AE9F-9750-A3E11541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46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9396E-DAFC-6747-D892-D394E5E3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A4D91D-0F92-4677-ED5D-7AD961918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851906-7A86-B9A7-D443-FA742C46B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F56698-D845-1025-5F9D-4538C119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012A-9EAD-4E69-9955-F0E1EC4FC4DA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521AEA-BD68-D8AD-A89A-B4ECFE45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D01700-0748-BEFF-C2B1-25055332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50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0D13D7-F627-EBAC-9C89-8305899A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892FCC-9D91-2FEB-786D-E1B97B610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5CD709-3E4D-CF23-4E4A-73608AB35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2012A-9EAD-4E69-9955-F0E1EC4FC4DA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D939B-C8D4-32C7-7817-8D3B8F7D1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D7638-7A85-5733-DBF4-D00634A67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1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FA1B9-47C0-3EB5-840F-268B952DA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UML für Musikvisualisierer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53FF4D-FF96-F769-6C81-9C2054FE0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64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7C42669-67CB-3D9E-D47A-FA18D7D7366C}"/>
              </a:ext>
            </a:extLst>
          </p:cNvPr>
          <p:cNvSpPr/>
          <p:nvPr/>
        </p:nvSpPr>
        <p:spPr>
          <a:xfrm>
            <a:off x="295073" y="803564"/>
            <a:ext cx="11601856" cy="58307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8DC97DE-1786-70B5-DAC3-1BC42348D134}"/>
              </a:ext>
            </a:extLst>
          </p:cNvPr>
          <p:cNvSpPr/>
          <p:nvPr/>
        </p:nvSpPr>
        <p:spPr>
          <a:xfrm>
            <a:off x="1690254" y="2087418"/>
            <a:ext cx="9356437" cy="440574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8B15E18-8F8C-019C-51AE-F7598AD9BE44}"/>
              </a:ext>
            </a:extLst>
          </p:cNvPr>
          <p:cNvSpPr/>
          <p:nvPr/>
        </p:nvSpPr>
        <p:spPr>
          <a:xfrm>
            <a:off x="3804114" y="2588196"/>
            <a:ext cx="7081982" cy="84281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744F3C9-14A7-BF60-5701-E3A9E155D209}"/>
              </a:ext>
            </a:extLst>
          </p:cNvPr>
          <p:cNvSpPr/>
          <p:nvPr/>
        </p:nvSpPr>
        <p:spPr>
          <a:xfrm>
            <a:off x="3804114" y="4050083"/>
            <a:ext cx="7081982" cy="84281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E6E3A9-924C-4388-2F2F-3B9EBAC67340}"/>
              </a:ext>
            </a:extLst>
          </p:cNvPr>
          <p:cNvSpPr/>
          <p:nvPr/>
        </p:nvSpPr>
        <p:spPr>
          <a:xfrm>
            <a:off x="3804115" y="5511970"/>
            <a:ext cx="7081982" cy="84281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41BF4CC-8969-274E-9C83-809C8BAFB681}"/>
              </a:ext>
            </a:extLst>
          </p:cNvPr>
          <p:cNvSpPr txBox="1"/>
          <p:nvPr/>
        </p:nvSpPr>
        <p:spPr>
          <a:xfrm>
            <a:off x="297917" y="395320"/>
            <a:ext cx="3038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HTML - Grundgerüst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CA963AD-701B-DBD9-55E4-9A062CB4D915}"/>
              </a:ext>
            </a:extLst>
          </p:cNvPr>
          <p:cNvSpPr txBox="1"/>
          <p:nvPr/>
        </p:nvSpPr>
        <p:spPr>
          <a:xfrm>
            <a:off x="1690254" y="1702845"/>
            <a:ext cx="3038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THREE - Szene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2B4DDDD-DFAC-4418-510F-79057A9A1633}"/>
              </a:ext>
            </a:extLst>
          </p:cNvPr>
          <p:cNvSpPr txBox="1"/>
          <p:nvPr/>
        </p:nvSpPr>
        <p:spPr>
          <a:xfrm>
            <a:off x="3794877" y="2202750"/>
            <a:ext cx="3038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Event-Handler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E88EA52-7F6D-4C79-1312-A23B199B61BC}"/>
              </a:ext>
            </a:extLst>
          </p:cNvPr>
          <p:cNvSpPr txBox="1"/>
          <p:nvPr/>
        </p:nvSpPr>
        <p:spPr>
          <a:xfrm>
            <a:off x="3804113" y="3677681"/>
            <a:ext cx="3038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Audio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468A08F-8DC8-23D8-BE51-F4D45E0AF82C}"/>
              </a:ext>
            </a:extLst>
          </p:cNvPr>
          <p:cNvSpPr txBox="1"/>
          <p:nvPr/>
        </p:nvSpPr>
        <p:spPr>
          <a:xfrm>
            <a:off x="3804113" y="5135339"/>
            <a:ext cx="3038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Szenarien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551EB0F-DAE2-1B7A-A847-092074E163A1}"/>
              </a:ext>
            </a:extLst>
          </p:cNvPr>
          <p:cNvSpPr txBox="1"/>
          <p:nvPr/>
        </p:nvSpPr>
        <p:spPr>
          <a:xfrm>
            <a:off x="424873" y="3518859"/>
            <a:ext cx="1002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&lt;div&gt;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A6B1F2D-82A9-7D90-31C6-D58FCDE50D88}"/>
              </a:ext>
            </a:extLst>
          </p:cNvPr>
          <p:cNvSpPr txBox="1"/>
          <p:nvPr/>
        </p:nvSpPr>
        <p:spPr>
          <a:xfrm>
            <a:off x="11046691" y="3518859"/>
            <a:ext cx="111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4C8DD8C-4B64-57FC-D215-68198B2A3DF2}"/>
              </a:ext>
            </a:extLst>
          </p:cNvPr>
          <p:cNvSpPr txBox="1"/>
          <p:nvPr/>
        </p:nvSpPr>
        <p:spPr>
          <a:xfrm>
            <a:off x="457694" y="938693"/>
            <a:ext cx="123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143BC10-50B6-7BE6-1551-1CC950D96393}"/>
              </a:ext>
            </a:extLst>
          </p:cNvPr>
          <p:cNvSpPr txBox="1"/>
          <p:nvPr/>
        </p:nvSpPr>
        <p:spPr>
          <a:xfrm>
            <a:off x="10618185" y="971588"/>
            <a:ext cx="123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16B3B60-43F3-CDFE-80BB-0D3D0683AC5F}"/>
              </a:ext>
            </a:extLst>
          </p:cNvPr>
          <p:cNvCxnSpPr/>
          <p:nvPr/>
        </p:nvCxnSpPr>
        <p:spPr>
          <a:xfrm>
            <a:off x="295073" y="1647429"/>
            <a:ext cx="116018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EC3C4F9-FCD0-53E8-65B8-C166C0CDBE0A}"/>
              </a:ext>
            </a:extLst>
          </p:cNvPr>
          <p:cNvSpPr txBox="1"/>
          <p:nvPr/>
        </p:nvSpPr>
        <p:spPr>
          <a:xfrm>
            <a:off x="3910332" y="2830634"/>
            <a:ext cx="466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Button- und Keyboard – Events -&gt;()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FB657C0-CC51-A8AA-8FF1-94D2A44D729C}"/>
              </a:ext>
            </a:extLst>
          </p:cNvPr>
          <p:cNvSpPr txBox="1"/>
          <p:nvPr/>
        </p:nvSpPr>
        <p:spPr>
          <a:xfrm>
            <a:off x="3910332" y="4315180"/>
            <a:ext cx="2350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THREE Audio API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332A2B-A8EA-AEC6-B858-B2153953BAEB}"/>
              </a:ext>
            </a:extLst>
          </p:cNvPr>
          <p:cNvSpPr txBox="1"/>
          <p:nvPr/>
        </p:nvSpPr>
        <p:spPr>
          <a:xfrm>
            <a:off x="6092913" y="4182994"/>
            <a:ext cx="194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Spielen, Pause,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Laden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2135CED-EA4D-610B-3A6C-24236F122764}"/>
              </a:ext>
            </a:extLst>
          </p:cNvPr>
          <p:cNvSpPr txBox="1"/>
          <p:nvPr/>
        </p:nvSpPr>
        <p:spPr>
          <a:xfrm>
            <a:off x="8152623" y="4307742"/>
            <a:ext cx="106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DA9484C-7D97-8957-85A9-988F85685D25}"/>
              </a:ext>
            </a:extLst>
          </p:cNvPr>
          <p:cNvSpPr txBox="1"/>
          <p:nvPr/>
        </p:nvSpPr>
        <p:spPr>
          <a:xfrm>
            <a:off x="9614032" y="4315180"/>
            <a:ext cx="120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AF2B9B0-7F50-8660-7005-2D9B57602F45}"/>
              </a:ext>
            </a:extLst>
          </p:cNvPr>
          <p:cNvSpPr txBox="1"/>
          <p:nvPr/>
        </p:nvSpPr>
        <p:spPr>
          <a:xfrm>
            <a:off x="1733934" y="4917642"/>
            <a:ext cx="1307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Animate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E93B145-EB2D-CB8D-7538-FE8DF37D369E}"/>
              </a:ext>
            </a:extLst>
          </p:cNvPr>
          <p:cNvSpPr txBox="1"/>
          <p:nvPr/>
        </p:nvSpPr>
        <p:spPr>
          <a:xfrm>
            <a:off x="3894168" y="5772038"/>
            <a:ext cx="7132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Create(),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animate_visualisation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animate_idle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9420FC1-3212-18FD-4051-280BB32EB23F}"/>
              </a:ext>
            </a:extLst>
          </p:cNvPr>
          <p:cNvSpPr txBox="1"/>
          <p:nvPr/>
        </p:nvSpPr>
        <p:spPr>
          <a:xfrm>
            <a:off x="1733934" y="4248817"/>
            <a:ext cx="1307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Renderer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5300E9A-E197-B728-7C96-8525988E9528}"/>
              </a:ext>
            </a:extLst>
          </p:cNvPr>
          <p:cNvSpPr txBox="1"/>
          <p:nvPr/>
        </p:nvSpPr>
        <p:spPr>
          <a:xfrm>
            <a:off x="1733934" y="3575031"/>
            <a:ext cx="1826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Audio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8E0EB02-FD60-F1D2-40F1-FE2BDFD47958}"/>
              </a:ext>
            </a:extLst>
          </p:cNvPr>
          <p:cNvSpPr txBox="1"/>
          <p:nvPr/>
        </p:nvSpPr>
        <p:spPr>
          <a:xfrm>
            <a:off x="1733934" y="2894504"/>
            <a:ext cx="141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FFCE412-FE39-A0A2-38E7-867C4F9EBCF6}"/>
              </a:ext>
            </a:extLst>
          </p:cNvPr>
          <p:cNvSpPr txBox="1"/>
          <p:nvPr/>
        </p:nvSpPr>
        <p:spPr>
          <a:xfrm>
            <a:off x="1733934" y="2321111"/>
            <a:ext cx="1087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Scene</a:t>
            </a:r>
          </a:p>
        </p:txBody>
      </p:sp>
      <p:sp>
        <p:nvSpPr>
          <p:cNvPr id="8" name="Rechteck: obere Ecken abgerundet 7">
            <a:extLst>
              <a:ext uri="{FF2B5EF4-FFF2-40B4-BE49-F238E27FC236}">
                <a16:creationId xmlns:a16="http://schemas.microsoft.com/office/drawing/2014/main" id="{D69D8784-85F7-32B6-79EB-3ACD7AE40168}"/>
              </a:ext>
            </a:extLst>
          </p:cNvPr>
          <p:cNvSpPr/>
          <p:nvPr/>
        </p:nvSpPr>
        <p:spPr>
          <a:xfrm>
            <a:off x="2387680" y="814869"/>
            <a:ext cx="7405852" cy="575698"/>
          </a:xfrm>
          <a:prstGeom prst="round2SameRect">
            <a:avLst>
              <a:gd name="adj1" fmla="val 0"/>
              <a:gd name="adj2" fmla="val 50000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Steuerelemente</a:t>
            </a:r>
            <a:endPara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65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232122DE-7A91-1F4D-11B0-E487B60E56EE}"/>
              </a:ext>
            </a:extLst>
          </p:cNvPr>
          <p:cNvCxnSpPr>
            <a:cxnSpLocks/>
            <a:stCxn id="69" idx="3"/>
            <a:endCxn id="43" idx="0"/>
          </p:cNvCxnSpPr>
          <p:nvPr/>
        </p:nvCxnSpPr>
        <p:spPr>
          <a:xfrm>
            <a:off x="2830749" y="1722370"/>
            <a:ext cx="3265250" cy="238166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4467537-DE71-FD5F-51C1-3A900FA7AFF0}"/>
              </a:ext>
            </a:extLst>
          </p:cNvPr>
          <p:cNvGrpSpPr/>
          <p:nvPr/>
        </p:nvGrpSpPr>
        <p:grpSpPr>
          <a:xfrm>
            <a:off x="5138422" y="4104034"/>
            <a:ext cx="1915152" cy="2111631"/>
            <a:chOff x="537536" y="2441897"/>
            <a:chExt cx="1915152" cy="211163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F7FA5DEC-9B38-0CC9-DAA2-BC4C2CB27EC2}"/>
                </a:ext>
              </a:extLst>
            </p:cNvPr>
            <p:cNvSpPr/>
            <p:nvPr/>
          </p:nvSpPr>
          <p:spPr>
            <a:xfrm>
              <a:off x="537538" y="2441897"/>
              <a:ext cx="1915150" cy="4870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Scene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D934DBA-4D48-BE98-2A35-BF0EAC953480}"/>
                </a:ext>
              </a:extLst>
            </p:cNvPr>
            <p:cNvSpPr/>
            <p:nvPr/>
          </p:nvSpPr>
          <p:spPr>
            <a:xfrm>
              <a:off x="537537" y="2928939"/>
              <a:ext cx="1915151" cy="6319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228A9A78-1849-147B-5208-B3D323442256}"/>
                </a:ext>
              </a:extLst>
            </p:cNvPr>
            <p:cNvSpPr/>
            <p:nvPr/>
          </p:nvSpPr>
          <p:spPr>
            <a:xfrm>
              <a:off x="537536" y="3560878"/>
              <a:ext cx="1915152" cy="9926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07C66BE4-EF34-E6E6-8BF6-AEA059679153}"/>
              </a:ext>
            </a:extLst>
          </p:cNvPr>
          <p:cNvGrpSpPr/>
          <p:nvPr/>
        </p:nvGrpSpPr>
        <p:grpSpPr>
          <a:xfrm>
            <a:off x="4838910" y="95469"/>
            <a:ext cx="2514179" cy="2604275"/>
            <a:chOff x="537537" y="2441897"/>
            <a:chExt cx="1915152" cy="2604275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B6E86F89-C23E-FCB5-4A1E-A1EB1AEE99C9}"/>
                </a:ext>
              </a:extLst>
            </p:cNvPr>
            <p:cNvSpPr/>
            <p:nvPr/>
          </p:nvSpPr>
          <p:spPr>
            <a:xfrm>
              <a:off x="537538" y="2441897"/>
              <a:ext cx="1915150" cy="4870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Audio_Processing</a:t>
              </a:r>
              <a:endPara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18E5B4D0-CD60-9B0D-8246-41F9B0419041}"/>
                </a:ext>
              </a:extLst>
            </p:cNvPr>
            <p:cNvSpPr/>
            <p:nvPr/>
          </p:nvSpPr>
          <p:spPr>
            <a:xfrm>
              <a:off x="537537" y="2928939"/>
              <a:ext cx="1915151" cy="2298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EBBEA781-4C35-F395-9800-08F38C460123}"/>
                </a:ext>
              </a:extLst>
            </p:cNvPr>
            <p:cNvSpPr/>
            <p:nvPr/>
          </p:nvSpPr>
          <p:spPr>
            <a:xfrm>
              <a:off x="537537" y="3158752"/>
              <a:ext cx="1915152" cy="18874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Load_Music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Play_Music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Pause_Music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Rest_Music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Toggle_Music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Visualize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E320AD6F-88A6-B35B-1E3C-D58D215CD3D6}"/>
              </a:ext>
            </a:extLst>
          </p:cNvPr>
          <p:cNvGrpSpPr/>
          <p:nvPr/>
        </p:nvGrpSpPr>
        <p:grpSpPr>
          <a:xfrm>
            <a:off x="101540" y="95469"/>
            <a:ext cx="2729209" cy="2541110"/>
            <a:chOff x="537536" y="2441897"/>
            <a:chExt cx="1915152" cy="2541110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650F299C-1ED7-E8F8-A957-C408C4E8CF54}"/>
                </a:ext>
              </a:extLst>
            </p:cNvPr>
            <p:cNvSpPr/>
            <p:nvPr/>
          </p:nvSpPr>
          <p:spPr>
            <a:xfrm>
              <a:off x="537538" y="2441897"/>
              <a:ext cx="1915150" cy="4870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Event_Handler</a:t>
              </a:r>
              <a:endPara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EDA16099-3BEB-03E9-31EB-976DE63F3517}"/>
                </a:ext>
              </a:extLst>
            </p:cNvPr>
            <p:cNvSpPr/>
            <p:nvPr/>
          </p:nvSpPr>
          <p:spPr>
            <a:xfrm>
              <a:off x="537537" y="2928939"/>
              <a:ext cx="1915151" cy="2298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29ED43FB-6126-33D4-3C6C-C4CBAC5AD4B5}"/>
                </a:ext>
              </a:extLst>
            </p:cNvPr>
            <p:cNvSpPr/>
            <p:nvPr/>
          </p:nvSpPr>
          <p:spPr>
            <a:xfrm>
              <a:off x="537536" y="3154588"/>
              <a:ext cx="1915152" cy="18284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en-US" sz="2000" b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2000" b="0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event_bt_play</a:t>
              </a:r>
              <a:r>
                <a:rPr lang="en-US" sz="2000" b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sz="2000" b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2000" b="0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event_bt_pause</a:t>
              </a:r>
              <a:r>
                <a:rPr lang="en-US" sz="2000" b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sz="2000" b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2000" b="0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event_bt_stop</a:t>
              </a:r>
              <a:r>
                <a:rPr lang="en-US" sz="2000" b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sz="2000" b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2000" b="0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event_bt_file</a:t>
              </a:r>
              <a:r>
                <a:rPr lang="en-US" sz="2000" b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sz="2000" b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2000" b="0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event_bt_upload</a:t>
              </a:r>
              <a:r>
                <a:rPr lang="en-US" sz="2000" b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sz="2000" b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2000" b="0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event_keypress</a:t>
              </a:r>
              <a:r>
                <a:rPr lang="en-US" sz="2000" b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2CE9897A-EA43-EACC-02C3-A5E300CB1EC9}"/>
              </a:ext>
            </a:extLst>
          </p:cNvPr>
          <p:cNvGrpSpPr/>
          <p:nvPr/>
        </p:nvGrpSpPr>
        <p:grpSpPr>
          <a:xfrm>
            <a:off x="9027271" y="95469"/>
            <a:ext cx="3063189" cy="2111631"/>
            <a:chOff x="537535" y="2441897"/>
            <a:chExt cx="1915153" cy="2111631"/>
          </a:xfrm>
        </p:grpSpPr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7727DC76-38B8-5077-1001-787ED67E9862}"/>
                </a:ext>
              </a:extLst>
            </p:cNvPr>
            <p:cNvSpPr/>
            <p:nvPr/>
          </p:nvSpPr>
          <p:spPr>
            <a:xfrm>
              <a:off x="537538" y="2441897"/>
              <a:ext cx="1915150" cy="4870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Scenaries</a:t>
              </a:r>
              <a:endPara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9D62C2D-02AC-7B9F-AD9D-BDEC16F390B7}"/>
                </a:ext>
              </a:extLst>
            </p:cNvPr>
            <p:cNvSpPr/>
            <p:nvPr/>
          </p:nvSpPr>
          <p:spPr>
            <a:xfrm>
              <a:off x="537537" y="2928940"/>
              <a:ext cx="1915151" cy="1762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1FB96DE-BBDD-4107-2D17-74B74C231DED}"/>
                </a:ext>
              </a:extLst>
            </p:cNvPr>
            <p:cNvSpPr/>
            <p:nvPr/>
          </p:nvSpPr>
          <p:spPr>
            <a:xfrm>
              <a:off x="537535" y="3105186"/>
              <a:ext cx="1915152" cy="14483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b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#Create_Objects()</a:t>
              </a:r>
            </a:p>
            <a:p>
              <a:r>
                <a:rPr lang="de-DE" sz="2000" b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de-DE" sz="2000" b="0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Animate_Visualisation</a:t>
              </a:r>
              <a:r>
                <a:rPr lang="de-DE" sz="2000" b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de-DE" sz="2000" b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de-DE" sz="2000" b="0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Animate_Idle</a:t>
              </a:r>
              <a:r>
                <a:rPr lang="de-DE" sz="2000" b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de-DE" sz="2000" b="0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Animate_Reset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  <a:endPara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C0383EE-354B-10F9-39FF-7CEDCA7082DE}"/>
              </a:ext>
            </a:extLst>
          </p:cNvPr>
          <p:cNvCxnSpPr>
            <a:cxnSpLocks/>
            <a:stCxn id="65" idx="2"/>
            <a:endCxn id="43" idx="0"/>
          </p:cNvCxnSpPr>
          <p:nvPr/>
        </p:nvCxnSpPr>
        <p:spPr>
          <a:xfrm flipH="1">
            <a:off x="6095999" y="2699744"/>
            <a:ext cx="1" cy="140429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982DE37-FACA-8B7B-7080-F95A64FFAA3C}"/>
              </a:ext>
            </a:extLst>
          </p:cNvPr>
          <p:cNvCxnSpPr>
            <a:cxnSpLocks/>
            <a:stCxn id="73" idx="1"/>
            <a:endCxn id="43" idx="0"/>
          </p:cNvCxnSpPr>
          <p:nvPr/>
        </p:nvCxnSpPr>
        <p:spPr>
          <a:xfrm flipH="1">
            <a:off x="6095999" y="1482929"/>
            <a:ext cx="2931272" cy="262110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FEA3A2A-9B28-54BD-9355-D7B9BAAB1C1B}"/>
              </a:ext>
            </a:extLst>
          </p:cNvPr>
          <p:cNvCxnSpPr>
            <a:cxnSpLocks/>
            <a:stCxn id="73" idx="1"/>
            <a:endCxn id="65" idx="3"/>
          </p:cNvCxnSpPr>
          <p:nvPr/>
        </p:nvCxnSpPr>
        <p:spPr>
          <a:xfrm flipH="1">
            <a:off x="7353089" y="1482929"/>
            <a:ext cx="1674182" cy="27310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2F084DD-EFB1-E485-24B1-8F70F63500E5}"/>
              </a:ext>
            </a:extLst>
          </p:cNvPr>
          <p:cNvCxnSpPr>
            <a:cxnSpLocks/>
            <a:stCxn id="65" idx="1"/>
            <a:endCxn id="69" idx="3"/>
          </p:cNvCxnSpPr>
          <p:nvPr/>
        </p:nvCxnSpPr>
        <p:spPr>
          <a:xfrm flipH="1" flipV="1">
            <a:off x="2830749" y="1722370"/>
            <a:ext cx="2008161" cy="3366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3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42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UML für Musikvisualisierer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für Musikvisualisierer</dc:title>
  <dc:creator>s4004602</dc:creator>
  <cp:lastModifiedBy>Josia Rudolph</cp:lastModifiedBy>
  <cp:revision>8</cp:revision>
  <dcterms:created xsi:type="dcterms:W3CDTF">2023-11-11T09:16:29Z</dcterms:created>
  <dcterms:modified xsi:type="dcterms:W3CDTF">2023-11-14T13:14:18Z</dcterms:modified>
</cp:coreProperties>
</file>