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9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10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67D100-92DB-4A1C-8091-70415F7C1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2FD67-C021-47D0-B1CE-4C179C5674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D622B-382D-4659-A0AC-354F35922E9B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78716-7F16-4848-B020-4233BE7F8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E3368-DE28-4C47-825D-550404D01D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C9DE5-A040-4D7E-893B-0DEFD86C3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4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3208306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</a:p>
          <a:p>
            <a:r>
              <a:rPr lang="en-US" sz="2400" dirty="0"/>
              <a:t>DEPARTMENT:B.COM{A&amp;F}</a:t>
            </a:r>
          </a:p>
          <a:p>
            <a:r>
              <a:rPr lang="en-US" sz="2400" dirty="0"/>
              <a:t>COLLEGE:ST GEORGE ART &amp; SCIENCE COLLEGE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94AE-0660-4C66-95D6-374B8A2C327F}"/>
              </a:ext>
            </a:extLst>
          </p:cNvPr>
          <p:cNvSpPr txBox="1"/>
          <p:nvPr/>
        </p:nvSpPr>
        <p:spPr>
          <a:xfrm>
            <a:off x="3352800" y="3194859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RUSSEL ANTONY RAJ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" y="-3962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0279" y="547856"/>
            <a:ext cx="704158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8000" b="0" dirty="0">
                <a:ln w="0"/>
                <a:solidFill>
                  <a:schemeClr val="accent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en-IN" sz="23900" b="0" dirty="0">
              <a:ln w="0"/>
              <a:solidFill>
                <a:schemeClr val="accent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47039" y="254300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549957"/>
            <a:ext cx="876300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IN" sz="5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EMPLOYEE DATA</a:t>
            </a:r>
            <a:endParaRPr lang="en-IN" sz="115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C9416-680A-48C2-94B2-2771F5113CC6}"/>
              </a:ext>
            </a:extLst>
          </p:cNvPr>
          <p:cNvSpPr txBox="1"/>
          <p:nvPr/>
        </p:nvSpPr>
        <p:spPr>
          <a:xfrm>
            <a:off x="676275" y="2209800"/>
            <a:ext cx="7553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Importance of analyzing employee data for HR and management decisions.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Widely used tool.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Powerful for data manipulation, visualization, and reporting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10600" y="3018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533401"/>
            <a:ext cx="81534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TYPES OF EMPLOYEE DATA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61098-AA1C-463F-89C7-C493389CB5BF}"/>
              </a:ext>
            </a:extLst>
          </p:cNvPr>
          <p:cNvSpPr txBox="1"/>
          <p:nvPr/>
        </p:nvSpPr>
        <p:spPr>
          <a:xfrm>
            <a:off x="381000" y="1740485"/>
            <a:ext cx="8153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1" dirty="0"/>
              <a:t>Categories of Data:</a:t>
            </a:r>
          </a:p>
          <a:p>
            <a:r>
              <a:rPr lang="en-US" sz="2800" dirty="0"/>
              <a:t>        1. Personal Information (Name, Age, Gender).</a:t>
            </a:r>
          </a:p>
          <a:p>
            <a:r>
              <a:rPr lang="en-US" sz="2800" dirty="0"/>
              <a:t>        2. Job Information (Department, Position,  Salary).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93A24-E85E-426B-9CB3-A3FED1DC7916}"/>
              </a:ext>
            </a:extLst>
          </p:cNvPr>
          <p:cNvSpPr txBox="1"/>
          <p:nvPr/>
        </p:nvSpPr>
        <p:spPr>
          <a:xfrm>
            <a:off x="328613" y="3168793"/>
            <a:ext cx="8629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1" dirty="0"/>
              <a:t>Data Sources:</a:t>
            </a:r>
          </a:p>
          <a:p>
            <a:r>
              <a:rPr lang="en-US" sz="3200" dirty="0"/>
              <a:t>              1. Internal HR Systems.</a:t>
            </a:r>
          </a:p>
          <a:p>
            <a:r>
              <a:rPr lang="en-US" sz="3200" dirty="0"/>
              <a:t>              2. Employee Surveys</a:t>
            </a:r>
            <a:r>
              <a:rPr lang="en-US" sz="4800" dirty="0"/>
              <a:t>.</a:t>
            </a:r>
          </a:p>
          <a:p>
            <a:endParaRPr lang="en-IN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4037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35923" y="3237827"/>
            <a:ext cx="771526" cy="8096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6300" y="497318"/>
            <a:ext cx="10439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PREPARATION IN EXCEL</a:t>
            </a:r>
            <a:endParaRPr lang="en-IN" sz="80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530D131-58D8-47F2-B277-9242DDF4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67" y="1828800"/>
            <a:ext cx="94078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Import: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Importing data from various sources (CSV, Excel files, etc.).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duplicates.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34600" y="4800600"/>
            <a:ext cx="1066800" cy="1013254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6982" y="5154372"/>
            <a:ext cx="1524000" cy="170362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9800" y="4452358"/>
            <a:ext cx="609600" cy="646541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03846-9A48-4754-B0CC-0863A278BCDE}"/>
              </a:ext>
            </a:extLst>
          </p:cNvPr>
          <p:cNvSpPr/>
          <p:nvPr/>
        </p:nvSpPr>
        <p:spPr>
          <a:xfrm>
            <a:off x="304800" y="200025"/>
            <a:ext cx="8411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DATA ANALYSIS 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89CDC6-0B58-4C89-8D43-FA55EC2D10F1}"/>
              </a:ext>
            </a:extLst>
          </p:cNvPr>
          <p:cNvSpPr txBox="1"/>
          <p:nvPr/>
        </p:nvSpPr>
        <p:spPr>
          <a:xfrm>
            <a:off x="486037" y="9144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Descriptive Statistics:</a:t>
            </a:r>
            <a:endParaRPr lang="en-US" sz="2800" dirty="0"/>
          </a:p>
          <a:p>
            <a:pPr lvl="1"/>
            <a:r>
              <a:rPr lang="en-US" sz="2800" dirty="0"/>
              <a:t>     Averages, Medians, and Standard Deviation.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Data Filtering and Sorting:</a:t>
            </a:r>
            <a:endParaRPr lang="en-US" sz="2800" dirty="0"/>
          </a:p>
          <a:p>
            <a:pPr lvl="1"/>
            <a:r>
              <a:rPr lang="en-US" sz="2800" dirty="0"/>
              <a:t>     Filtering by department, job role, performance level.</a:t>
            </a:r>
          </a:p>
          <a:p>
            <a:pPr lvl="1"/>
            <a:r>
              <a:rPr lang="en-US" sz="2800" dirty="0"/>
              <a:t>     Sorting data by salary, performance scores.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Pivot Tables:  </a:t>
            </a:r>
          </a:p>
          <a:p>
            <a:r>
              <a:rPr lang="en-US" sz="2800" b="1" dirty="0"/>
              <a:t>                </a:t>
            </a:r>
            <a:r>
              <a:rPr lang="en-US" sz="2800" dirty="0"/>
              <a:t>Summarizing data by different categories.                                                                                                                                                                   </a:t>
            </a:r>
          </a:p>
          <a:p>
            <a:r>
              <a:rPr lang="en-US" sz="2800" dirty="0"/>
              <a:t>               Analyzing trends (e.g., average salary by department).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11D71D-1E82-49B6-BA88-CA34F1326ED5}"/>
              </a:ext>
            </a:extLst>
          </p:cNvPr>
          <p:cNvSpPr/>
          <p:nvPr/>
        </p:nvSpPr>
        <p:spPr>
          <a:xfrm>
            <a:off x="685800" y="304800"/>
            <a:ext cx="8229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VISUALIZATION IN EXCEL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6798FB3-3550-4C2B-982A-2081669D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94488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 and Graphs: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1. Bar charts for department-wise employee count.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2. Pie charts for gender distribution.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3. Line charts for trends in employee turnover.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1. Highlighting high-performing employees.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2. Visual cues for absenteeism rates.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268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Employee Data Analysis using Excel  </vt:lpstr>
      <vt:lpstr>INTRODUCTION</vt:lpstr>
      <vt:lpstr>TYPES OF EMPLOYEE DATA</vt:lpstr>
      <vt:lpstr>TYPES OF EMPLOYEE DATA</vt:lpstr>
      <vt:lpstr>DATA PREPARATION IN EXCEL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Russel Antony</cp:lastModifiedBy>
  <cp:revision>15</cp:revision>
  <dcterms:created xsi:type="dcterms:W3CDTF">2024-03-29T15:07:22Z</dcterms:created>
  <dcterms:modified xsi:type="dcterms:W3CDTF">2024-09-01T08:03:06Z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