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96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41883-CBAC-44A8-9872-2D54C9F0EC3D}" type="datetimeFigureOut">
              <a:rPr lang="zh-CN" altLang="en-US" smtClean="0"/>
              <a:t>2022/3/18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63512-5567-4450-825C-64FC151899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2611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41883-CBAC-44A8-9872-2D54C9F0EC3D}" type="datetimeFigureOut">
              <a:rPr lang="zh-CN" altLang="en-US" smtClean="0"/>
              <a:t>2022/3/18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63512-5567-4450-825C-64FC151899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675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41883-CBAC-44A8-9872-2D54C9F0EC3D}" type="datetimeFigureOut">
              <a:rPr lang="zh-CN" altLang="en-US" smtClean="0"/>
              <a:t>2022/3/18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63512-5567-4450-825C-64FC151899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8269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41883-CBAC-44A8-9872-2D54C9F0EC3D}" type="datetimeFigureOut">
              <a:rPr lang="zh-CN" altLang="en-US" smtClean="0"/>
              <a:t>2022/3/18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63512-5567-4450-825C-64FC151899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7750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41883-CBAC-44A8-9872-2D54C9F0EC3D}" type="datetimeFigureOut">
              <a:rPr lang="zh-CN" altLang="en-US" smtClean="0"/>
              <a:t>2022/3/18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63512-5567-4450-825C-64FC151899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8195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41883-CBAC-44A8-9872-2D54C9F0EC3D}" type="datetimeFigureOut">
              <a:rPr lang="zh-CN" altLang="en-US" smtClean="0"/>
              <a:t>2022/3/18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63512-5567-4450-825C-64FC151899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8793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41883-CBAC-44A8-9872-2D54C9F0EC3D}" type="datetimeFigureOut">
              <a:rPr lang="zh-CN" altLang="en-US" smtClean="0"/>
              <a:t>2022/3/18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63512-5567-4450-825C-64FC151899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6123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41883-CBAC-44A8-9872-2D54C9F0EC3D}" type="datetimeFigureOut">
              <a:rPr lang="zh-CN" altLang="en-US" smtClean="0"/>
              <a:t>2022/3/18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63512-5567-4450-825C-64FC151899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4291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41883-CBAC-44A8-9872-2D54C9F0EC3D}" type="datetimeFigureOut">
              <a:rPr lang="zh-CN" altLang="en-US" smtClean="0"/>
              <a:t>2022/3/18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63512-5567-4450-825C-64FC151899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4553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41883-CBAC-44A8-9872-2D54C9F0EC3D}" type="datetimeFigureOut">
              <a:rPr lang="zh-CN" altLang="en-US" smtClean="0"/>
              <a:t>2022/3/18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63512-5567-4450-825C-64FC151899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0064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41883-CBAC-44A8-9872-2D54C9F0EC3D}" type="datetimeFigureOut">
              <a:rPr lang="zh-CN" altLang="en-US" smtClean="0"/>
              <a:t>2022/3/18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63512-5567-4450-825C-64FC151899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7479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441883-CBAC-44A8-9872-2D54C9F0EC3D}" type="datetimeFigureOut">
              <a:rPr lang="zh-CN" altLang="en-US" smtClean="0"/>
              <a:t>2022/3/18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563512-5567-4450-825C-64FC151899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4387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90249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14395" y="234462"/>
            <a:ext cx="1547447" cy="6799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帧开始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914394" y="1934308"/>
            <a:ext cx="1547447" cy="6799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chirp</a:t>
            </a:r>
            <a:r>
              <a:rPr lang="zh-CN" altLang="en-US" dirty="0" smtClean="0"/>
              <a:t>开始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914392" y="3634154"/>
            <a:ext cx="1699854" cy="6799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最后</a:t>
            </a:r>
            <a:r>
              <a:rPr lang="en-US" altLang="zh-CN" dirty="0" smtClean="0"/>
              <a:t>Chirp </a:t>
            </a:r>
            <a:r>
              <a:rPr lang="zh-CN" altLang="en-US" dirty="0" smtClean="0"/>
              <a:t>时配置</a:t>
            </a:r>
            <a:r>
              <a:rPr lang="en-US" altLang="zh-CN" dirty="0" smtClean="0"/>
              <a:t>1DFFT HWA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914392" y="4454769"/>
            <a:ext cx="1699854" cy="6799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Frame end</a:t>
            </a:r>
            <a:r>
              <a:rPr lang="zh-CN" altLang="en-US" dirty="0" smtClean="0"/>
              <a:t>时配置</a:t>
            </a:r>
            <a:r>
              <a:rPr lang="en-US" altLang="zh-CN" dirty="0" smtClean="0"/>
              <a:t>2DFFT HWA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914392" y="1078524"/>
            <a:ext cx="1547447" cy="6799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Frame</a:t>
            </a:r>
            <a:r>
              <a:rPr lang="zh-CN" altLang="en-US" dirty="0" smtClean="0"/>
              <a:t>计数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697519" y="5275384"/>
            <a:ext cx="2133600" cy="6799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DMA</a:t>
            </a:r>
            <a:r>
              <a:rPr lang="zh-CN" altLang="en-US" dirty="0" smtClean="0"/>
              <a:t>提供</a:t>
            </a:r>
            <a:r>
              <a:rPr lang="en-US" altLang="zh-CN" dirty="0" smtClean="0"/>
              <a:t> 2DFFT HWA</a:t>
            </a:r>
            <a:r>
              <a:rPr lang="zh-CN" altLang="en-US" dirty="0" smtClean="0"/>
              <a:t>数据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3294179" y="1556239"/>
            <a:ext cx="2039821" cy="832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DMA</a:t>
            </a:r>
            <a:r>
              <a:rPr lang="zh-CN" altLang="en-US" dirty="0" smtClean="0"/>
              <a:t>提供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</a:t>
            </a:r>
            <a:r>
              <a:rPr lang="en-US" altLang="zh-CN" dirty="0" err="1" smtClean="0"/>
              <a:t>RangeBin</a:t>
            </a:r>
            <a:r>
              <a:rPr lang="zh-CN" altLang="en-US" dirty="0" smtClean="0"/>
              <a:t>的数据（</a:t>
            </a:r>
            <a:r>
              <a:rPr lang="en-US" altLang="zh-CN" dirty="0" smtClean="0"/>
              <a:t>6kB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12" name="右箭头 11"/>
          <p:cNvSpPr/>
          <p:nvPr/>
        </p:nvSpPr>
        <p:spPr>
          <a:xfrm>
            <a:off x="5498124" y="1730092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6640656" y="1632439"/>
            <a:ext cx="1547447" cy="6799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DMA</a:t>
            </a:r>
            <a:r>
              <a:rPr lang="zh-CN" altLang="en-US" dirty="0" smtClean="0"/>
              <a:t>触发</a:t>
            </a:r>
            <a:r>
              <a:rPr lang="en-US" altLang="zh-CN" dirty="0" smtClean="0"/>
              <a:t>HWA</a:t>
            </a:r>
            <a:r>
              <a:rPr lang="zh-CN" altLang="en-US" dirty="0" smtClean="0"/>
              <a:t>，</a:t>
            </a:r>
            <a:r>
              <a:rPr lang="en-US" altLang="zh-CN" dirty="0" smtClean="0"/>
              <a:t>2DFFT</a:t>
            </a:r>
            <a:endParaRPr lang="zh-CN" altLang="en-US" dirty="0"/>
          </a:p>
        </p:txBody>
      </p:sp>
      <p:sp>
        <p:nvSpPr>
          <p:cNvPr id="14" name="手杖形箭头 13"/>
          <p:cNvSpPr/>
          <p:nvPr/>
        </p:nvSpPr>
        <p:spPr>
          <a:xfrm>
            <a:off x="6781332" y="553916"/>
            <a:ext cx="1266093" cy="1002323"/>
          </a:xfrm>
          <a:prstGeom prst="uturnArrow">
            <a:avLst>
              <a:gd name="adj1" fmla="val 26170"/>
              <a:gd name="adj2" fmla="val 25000"/>
              <a:gd name="adj3" fmla="val 25000"/>
              <a:gd name="adj4" fmla="val 43750"/>
              <a:gd name="adj5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790654" y="18458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循环参数集</a:t>
            </a:r>
            <a:endParaRPr lang="zh-CN" altLang="en-US" dirty="0"/>
          </a:p>
        </p:txBody>
      </p:sp>
      <p:sp>
        <p:nvSpPr>
          <p:cNvPr id="16" name="右箭头 15"/>
          <p:cNvSpPr/>
          <p:nvPr/>
        </p:nvSpPr>
        <p:spPr>
          <a:xfrm>
            <a:off x="8317062" y="1730092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9494759" y="1318847"/>
            <a:ext cx="2157980" cy="13071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HWA</a:t>
            </a:r>
            <a:r>
              <a:rPr lang="zh-CN" altLang="en-US" dirty="0" smtClean="0"/>
              <a:t>触发</a:t>
            </a:r>
            <a:r>
              <a:rPr lang="en-US" altLang="zh-CN" dirty="0" smtClean="0"/>
              <a:t>DMA</a:t>
            </a:r>
            <a:r>
              <a:rPr lang="zh-CN" altLang="en-US" dirty="0" smtClean="0"/>
              <a:t>，把结果从</a:t>
            </a:r>
            <a:r>
              <a:rPr lang="en-US" altLang="zh-CN" dirty="0" smtClean="0"/>
              <a:t>MEM2</a:t>
            </a:r>
            <a:r>
              <a:rPr lang="zh-CN" altLang="en-US" dirty="0" smtClean="0"/>
              <a:t>和</a:t>
            </a:r>
            <a:r>
              <a:rPr lang="en-US" altLang="zh-CN" dirty="0" smtClean="0"/>
              <a:t>3</a:t>
            </a:r>
            <a:r>
              <a:rPr lang="zh-CN" altLang="en-US" dirty="0" smtClean="0"/>
              <a:t>搬运到</a:t>
            </a:r>
            <a:r>
              <a:rPr lang="en-US" altLang="zh-CN" dirty="0" err="1" smtClean="0"/>
              <a:t>RadarCube</a:t>
            </a:r>
            <a:endParaRPr lang="zh-CN" altLang="en-US" dirty="0"/>
          </a:p>
        </p:txBody>
      </p:sp>
      <p:sp>
        <p:nvSpPr>
          <p:cNvPr id="19" name="手杖形箭头 18"/>
          <p:cNvSpPr/>
          <p:nvPr/>
        </p:nvSpPr>
        <p:spPr>
          <a:xfrm rot="10800000">
            <a:off x="4102611" y="2678722"/>
            <a:ext cx="6471138" cy="877824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1" name="下箭头 20"/>
          <p:cNvSpPr/>
          <p:nvPr/>
        </p:nvSpPr>
        <p:spPr>
          <a:xfrm>
            <a:off x="281354" y="369249"/>
            <a:ext cx="484632" cy="54307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744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34458" y="222738"/>
            <a:ext cx="37769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PingPong</a:t>
            </a:r>
            <a:r>
              <a:rPr lang="zh-CN" altLang="en-US" dirty="0" smtClean="0"/>
              <a:t>双</a:t>
            </a:r>
            <a:r>
              <a:rPr lang="en-US" altLang="zh-CN" dirty="0" smtClean="0"/>
              <a:t>DMA,</a:t>
            </a:r>
            <a:r>
              <a:rPr lang="zh-CN" altLang="en-US" dirty="0" smtClean="0"/>
              <a:t>提高计算效率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34458" y="2989386"/>
            <a:ext cx="3304829" cy="6799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3F7F5F"/>
                </a:solidFill>
                <a:latin typeface="Consolas" panose="020B0609020204030204" pitchFamily="49" charset="0"/>
              </a:rPr>
              <a:t>L3:</a:t>
            </a:r>
            <a:r>
              <a:rPr lang="en-US" altLang="zh-CN" u="sng" dirty="0">
                <a:solidFill>
                  <a:srgbClr val="3F7F5F"/>
                </a:solidFill>
                <a:latin typeface="Consolas" panose="020B0609020204030204" pitchFamily="49" charset="0"/>
              </a:rPr>
              <a:t>obj-&gt;</a:t>
            </a:r>
            <a:r>
              <a:rPr lang="en-US" altLang="zh-CN" u="sng" dirty="0" smtClean="0">
                <a:solidFill>
                  <a:srgbClr val="3F7F5F"/>
                </a:solidFill>
                <a:latin typeface="Consolas" panose="020B0609020204030204" pitchFamily="49" charset="0"/>
              </a:rPr>
              <a:t>Range_fftOut1D</a:t>
            </a:r>
            <a:endParaRPr lang="zh-CN" altLang="en-US" dirty="0"/>
          </a:p>
        </p:txBody>
      </p:sp>
      <p:cxnSp>
        <p:nvCxnSpPr>
          <p:cNvPr id="8" name="直接箭头连接符 7"/>
          <p:cNvCxnSpPr/>
          <p:nvPr/>
        </p:nvCxnSpPr>
        <p:spPr>
          <a:xfrm flipV="1">
            <a:off x="3798277" y="1863969"/>
            <a:ext cx="973015" cy="1359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3751385" y="3329355"/>
            <a:ext cx="973015" cy="13129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3446585" y="1863969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Ping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3357639" y="4110226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Pong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4900241" y="1423067"/>
            <a:ext cx="961297" cy="6799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MEM0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4841630" y="4294892"/>
            <a:ext cx="961297" cy="6799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MEM1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6211065" y="1219200"/>
            <a:ext cx="1092412" cy="40092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HWA</a:t>
            </a:r>
          </a:p>
          <a:p>
            <a:pPr algn="ctr"/>
            <a:r>
              <a:rPr lang="en-US" altLang="zh-CN" dirty="0" smtClean="0"/>
              <a:t>Calculate</a:t>
            </a:r>
            <a:endParaRPr lang="zh-CN" altLang="en-US" dirty="0"/>
          </a:p>
        </p:txBody>
      </p:sp>
      <p:cxnSp>
        <p:nvCxnSpPr>
          <p:cNvPr id="17" name="直接箭头连接符 16"/>
          <p:cNvCxnSpPr/>
          <p:nvPr/>
        </p:nvCxnSpPr>
        <p:spPr>
          <a:xfrm flipV="1">
            <a:off x="6002215" y="1746738"/>
            <a:ext cx="1594339" cy="11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5990487" y="4642338"/>
            <a:ext cx="15005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7805404" y="1423067"/>
            <a:ext cx="961297" cy="6799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MEM2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7781953" y="4294892"/>
            <a:ext cx="961297" cy="6799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MEM3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8790142" y="2754925"/>
            <a:ext cx="3304829" cy="6799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L3:</a:t>
            </a:r>
            <a:r>
              <a:rPr lang="en-US" altLang="zh-CN" u="sng" dirty="0"/>
              <a:t>obj-&gt;</a:t>
            </a:r>
            <a:r>
              <a:rPr lang="en-US" altLang="zh-CN" u="sng" dirty="0" err="1"/>
              <a:t>radarCube</a:t>
            </a:r>
            <a:endParaRPr lang="zh-CN" altLang="en-US" dirty="0"/>
          </a:p>
        </p:txBody>
      </p:sp>
      <p:cxnSp>
        <p:nvCxnSpPr>
          <p:cNvPr id="24" name="直接箭头连接符 23"/>
          <p:cNvCxnSpPr/>
          <p:nvPr/>
        </p:nvCxnSpPr>
        <p:spPr>
          <a:xfrm>
            <a:off x="9003323" y="1746738"/>
            <a:ext cx="996462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flipV="1">
            <a:off x="9003323" y="3575538"/>
            <a:ext cx="1148862" cy="1160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9501554" y="1733673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Ping</a:t>
            </a:r>
            <a:endParaRPr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9647765" y="4190999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Pong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3724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一共</a:t>
            </a:r>
            <a:r>
              <a:rPr lang="en-US" altLang="zh-CN" dirty="0" smtClean="0"/>
              <a:t>12</a:t>
            </a:r>
            <a:r>
              <a:rPr lang="zh-CN" altLang="en-US" dirty="0" smtClean="0"/>
              <a:t>个通道，要计算到</a:t>
            </a:r>
            <a:r>
              <a:rPr lang="en-US" altLang="zh-CN" dirty="0" smtClean="0"/>
              <a:t>2DFFT</a:t>
            </a:r>
            <a:r>
              <a:rPr lang="zh-CN" altLang="en-US" dirty="0" smtClean="0"/>
              <a:t>。使用共享模式先计算</a:t>
            </a:r>
            <a:r>
              <a:rPr lang="en-US" altLang="zh-CN" dirty="0" smtClean="0"/>
              <a:t>1DFFT</a:t>
            </a:r>
            <a:r>
              <a:rPr lang="zh-CN" altLang="en-US" dirty="0" smtClean="0"/>
              <a:t>，排列好后，从</a:t>
            </a:r>
            <a:r>
              <a:rPr lang="en-US" altLang="zh-CN" dirty="0" smtClean="0"/>
              <a:t>HWA</a:t>
            </a:r>
            <a:r>
              <a:rPr lang="zh-CN" altLang="en-US" dirty="0" smtClean="0"/>
              <a:t>内存存</a:t>
            </a:r>
            <a:r>
              <a:rPr lang="zh-CN" altLang="en-US" dirty="0" smtClean="0"/>
              <a:t>到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L3:</a:t>
            </a:r>
            <a:r>
              <a:rPr lang="en-US" altLang="zh-CN" u="sng" dirty="0">
                <a:solidFill>
                  <a:srgbClr val="FF0000"/>
                </a:solidFill>
                <a:latin typeface="Consolas" panose="020B0609020204030204" pitchFamily="49" charset="0"/>
              </a:rPr>
              <a:t>obj-&gt;</a:t>
            </a:r>
            <a:r>
              <a:rPr lang="en-US" altLang="zh-CN" u="sng" dirty="0" smtClean="0">
                <a:solidFill>
                  <a:srgbClr val="FF0000"/>
                </a:solidFill>
                <a:latin typeface="Consolas" panose="020B0609020204030204" pitchFamily="49" charset="0"/>
              </a:rPr>
              <a:t>Range_fftOut1D</a:t>
            </a:r>
            <a:r>
              <a:rPr lang="zh-CN" altLang="en-US" dirty="0" smtClean="0"/>
              <a:t>中</a:t>
            </a:r>
            <a:r>
              <a:rPr lang="zh-CN" altLang="en-US" dirty="0" smtClean="0"/>
              <a:t>。</a:t>
            </a:r>
            <a:r>
              <a:rPr lang="zh-CN" altLang="en-US" dirty="0" smtClean="0"/>
              <a:t>从</a:t>
            </a:r>
            <a:r>
              <a:rPr lang="en-US" altLang="zh-CN" dirty="0" smtClean="0"/>
              <a:t>L3</a:t>
            </a:r>
            <a:r>
              <a:rPr lang="zh-CN" altLang="en-US" dirty="0" smtClean="0"/>
              <a:t>搬</a:t>
            </a:r>
            <a:r>
              <a:rPr lang="zh-CN" altLang="en-US" dirty="0" smtClean="0"/>
              <a:t>到</a:t>
            </a:r>
            <a:r>
              <a:rPr lang="en-US" altLang="zh-CN" dirty="0" smtClean="0"/>
              <a:t>HWA</a:t>
            </a:r>
            <a:r>
              <a:rPr lang="zh-CN" altLang="en-US" dirty="0" smtClean="0"/>
              <a:t>做</a:t>
            </a:r>
            <a:r>
              <a:rPr lang="en-US" altLang="zh-CN" dirty="0" smtClean="0"/>
              <a:t>2DFFT</a:t>
            </a:r>
            <a:r>
              <a:rPr lang="zh-CN" altLang="en-US" dirty="0" smtClean="0"/>
              <a:t>时</a:t>
            </a:r>
            <a:r>
              <a:rPr lang="zh-CN" altLang="en-US" dirty="0" smtClean="0"/>
              <a:t>，数据已经是方便计算的格式，计算</a:t>
            </a:r>
            <a:r>
              <a:rPr lang="zh-CN" altLang="en-US" dirty="0" smtClean="0"/>
              <a:t>完成后，再从</a:t>
            </a:r>
            <a:r>
              <a:rPr lang="en-US" altLang="zh-CN" dirty="0" smtClean="0"/>
              <a:t>HWA</a:t>
            </a:r>
            <a:r>
              <a:rPr lang="zh-CN" altLang="en-US" dirty="0" smtClean="0"/>
              <a:t>存储到</a:t>
            </a:r>
            <a:r>
              <a:rPr lang="en-US" altLang="zh-CN" dirty="0">
                <a:solidFill>
                  <a:srgbClr val="FF0000"/>
                </a:solidFill>
              </a:rPr>
              <a:t>L3:</a:t>
            </a:r>
            <a:r>
              <a:rPr lang="en-US" altLang="zh-CN" u="sng" dirty="0">
                <a:solidFill>
                  <a:srgbClr val="FF0000"/>
                </a:solidFill>
              </a:rPr>
              <a:t>obj-&gt;</a:t>
            </a:r>
            <a:r>
              <a:rPr lang="en-US" altLang="zh-CN" u="sng" dirty="0" err="1" smtClean="0">
                <a:solidFill>
                  <a:srgbClr val="FF0000"/>
                </a:solidFill>
              </a:rPr>
              <a:t>radarCube</a:t>
            </a:r>
            <a:r>
              <a:rPr lang="zh-CN" altLang="en-US" dirty="0" smtClean="0"/>
              <a:t>，给信号处理过程使用。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5711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914395" y="234462"/>
            <a:ext cx="1547447" cy="6799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ADC_Sample</a:t>
            </a:r>
            <a:r>
              <a:rPr lang="en-US" altLang="zh-CN" dirty="0" smtClean="0"/>
              <a:t> Data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86506" y="1277815"/>
            <a:ext cx="2403231" cy="890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ADC </a:t>
            </a:r>
            <a:r>
              <a:rPr lang="en-US" altLang="zh-CN" dirty="0" err="1" smtClean="0"/>
              <a:t>Buffer_ShareMode</a:t>
            </a:r>
            <a:r>
              <a:rPr lang="en-US" altLang="zh-CN" dirty="0" smtClean="0"/>
              <a:t> HWA_MEM0 MEM1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486505" y="2485291"/>
            <a:ext cx="2403231" cy="890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HWA_Calcu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486504" y="3692767"/>
            <a:ext cx="2403231" cy="890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HWA_MEM2 MEM3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914395" y="4865074"/>
            <a:ext cx="1547447" cy="6799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1DFFT DATA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486504" y="5826365"/>
            <a:ext cx="2403231" cy="890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DMA to “</a:t>
            </a:r>
            <a:r>
              <a:rPr lang="en-US" altLang="zh-CN" dirty="0" err="1" smtClean="0"/>
              <a:t>obj</a:t>
            </a:r>
            <a:r>
              <a:rPr lang="en-US" altLang="zh-CN" dirty="0" smtClean="0"/>
              <a:t>-</a:t>
            </a:r>
            <a:r>
              <a:rPr lang="en-US" altLang="zh-CN" dirty="0"/>
              <a:t>&gt;</a:t>
            </a:r>
            <a:r>
              <a:rPr lang="en-US" altLang="zh-CN" dirty="0" smtClean="0"/>
              <a:t>Range_fftOut1D”</a:t>
            </a:r>
            <a:endParaRPr lang="zh-CN" altLang="en-US" dirty="0"/>
          </a:p>
        </p:txBody>
      </p:sp>
      <p:cxnSp>
        <p:nvCxnSpPr>
          <p:cNvPr id="14" name="直接连接符 13"/>
          <p:cNvCxnSpPr/>
          <p:nvPr/>
        </p:nvCxnSpPr>
        <p:spPr>
          <a:xfrm>
            <a:off x="3856892" y="0"/>
            <a:ext cx="23446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2576144" y="181708"/>
            <a:ext cx="116644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rgbClr val="FF0000"/>
                </a:solidFill>
              </a:rPr>
              <a:t>GetChirp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algn="ctr"/>
            <a:r>
              <a:rPr lang="en-US" altLang="zh-CN" dirty="0" err="1" smtClean="0">
                <a:solidFill>
                  <a:srgbClr val="FF0000"/>
                </a:solidFill>
              </a:rPr>
              <a:t>PingPong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971194" y="181708"/>
            <a:ext cx="116644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Chirp</a:t>
            </a:r>
          </a:p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Complete</a:t>
            </a:r>
          </a:p>
        </p:txBody>
      </p:sp>
      <p:sp>
        <p:nvSpPr>
          <p:cNvPr id="17" name="矩形 16"/>
          <p:cNvSpPr/>
          <p:nvPr/>
        </p:nvSpPr>
        <p:spPr>
          <a:xfrm>
            <a:off x="5779472" y="234462"/>
            <a:ext cx="1547447" cy="6799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1DFFT DATA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4985229" y="1213337"/>
            <a:ext cx="3135929" cy="1043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DMA to HWA_MEM0 MEM1</a:t>
            </a:r>
            <a:r>
              <a:rPr lang="zh-CN" altLang="en-US" dirty="0" smtClean="0"/>
              <a:t>（搬运的同时，对数据格式进行转换，把每个</a:t>
            </a:r>
            <a:r>
              <a:rPr lang="en-US" altLang="zh-CN" dirty="0" smtClean="0"/>
              <a:t>chirp</a:t>
            </a:r>
            <a:r>
              <a:rPr lang="zh-CN" altLang="en-US" dirty="0" smtClean="0"/>
              <a:t>的对应</a:t>
            </a:r>
            <a:r>
              <a:rPr lang="en-US" altLang="zh-CN" dirty="0" smtClean="0"/>
              <a:t>point</a:t>
            </a:r>
            <a:r>
              <a:rPr lang="zh-CN" altLang="en-US" dirty="0" smtClean="0"/>
              <a:t>排列在一起）</a:t>
            </a:r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10160675" y="216878"/>
            <a:ext cx="20313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调用周期是什么？</a:t>
            </a:r>
            <a:endParaRPr lang="en-US" altLang="zh-CN" dirty="0" smtClean="0"/>
          </a:p>
          <a:p>
            <a:r>
              <a:rPr lang="zh-CN" altLang="en-US" dirty="0" smtClean="0"/>
              <a:t>循环次数是多少？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5351579" y="2485291"/>
            <a:ext cx="2403231" cy="890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加载相应参数集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启动</a:t>
            </a:r>
            <a:r>
              <a:rPr lang="en-US" altLang="zh-CN" dirty="0" err="1" smtClean="0"/>
              <a:t>HWA_Calcu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5347182" y="3692767"/>
            <a:ext cx="2403231" cy="890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运算完成把</a:t>
            </a:r>
            <a:r>
              <a:rPr lang="en-US" altLang="zh-CN" dirty="0" smtClean="0"/>
              <a:t>32bit</a:t>
            </a:r>
            <a:r>
              <a:rPr lang="zh-CN" altLang="en-US" dirty="0" smtClean="0"/>
              <a:t>数据保存在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HWA_MEM2 MEM3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5779472" y="4812320"/>
            <a:ext cx="1547447" cy="6799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r>
              <a:rPr lang="en-US" altLang="zh-CN" dirty="0" smtClean="0"/>
              <a:t>DFFT DATA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5347182" y="5720857"/>
            <a:ext cx="2403231" cy="890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DMA to Radar Cube MEM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437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</a:t>
            </a:r>
            <a:r>
              <a:rPr lang="zh-CN" altLang="en-US" dirty="0" smtClean="0"/>
              <a:t>通道时</a:t>
            </a:r>
            <a:r>
              <a:rPr lang="en-US" altLang="zh-CN" dirty="0" smtClean="0"/>
              <a:t>ADC</a:t>
            </a:r>
            <a:r>
              <a:rPr lang="zh-CN" altLang="en-US" dirty="0" smtClean="0"/>
              <a:t>采样数据在</a:t>
            </a:r>
            <a:r>
              <a:rPr lang="en-US" altLang="zh-CN" dirty="0" err="1" smtClean="0"/>
              <a:t>ADCbuffer</a:t>
            </a:r>
            <a:r>
              <a:rPr lang="zh-CN" altLang="en-US" dirty="0" smtClean="0"/>
              <a:t>存储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9673" y="1119187"/>
            <a:ext cx="5676900" cy="553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899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完成计算后</a:t>
            </a:r>
            <a:r>
              <a:rPr lang="en-US" altLang="zh-CN" dirty="0" smtClean="0"/>
              <a:t>1DFFT</a:t>
            </a:r>
            <a:r>
              <a:rPr lang="zh-CN" altLang="en-US" dirty="0" smtClean="0"/>
              <a:t>的数据排列（</a:t>
            </a:r>
            <a:r>
              <a:rPr lang="en-US" altLang="zh-CN" dirty="0" smtClean="0"/>
              <a:t>HWA </a:t>
            </a:r>
            <a:r>
              <a:rPr lang="zh-CN" altLang="en-US" dirty="0" smtClean="0"/>
              <a:t>中）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3357" y="1171575"/>
            <a:ext cx="6057900" cy="568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528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完成计算后</a:t>
            </a:r>
            <a:r>
              <a:rPr lang="en-US" altLang="zh-CN" dirty="0" smtClean="0"/>
              <a:t>1DFFT</a:t>
            </a:r>
            <a:r>
              <a:rPr lang="zh-CN" altLang="en-US" dirty="0" smtClean="0"/>
              <a:t>的数据排列（</a:t>
            </a:r>
            <a:r>
              <a:rPr lang="en-US" altLang="zh-CN" dirty="0" err="1" smtClean="0"/>
              <a:t>RaderCube</a:t>
            </a:r>
            <a:r>
              <a:rPr lang="en-US" altLang="zh-CN" dirty="0" smtClean="0"/>
              <a:t> </a:t>
            </a:r>
            <a:r>
              <a:rPr lang="zh-CN" altLang="en-US" dirty="0" smtClean="0"/>
              <a:t>中）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1914" y="1324708"/>
            <a:ext cx="4226793" cy="5156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178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DMA</a:t>
            </a:r>
            <a:r>
              <a:rPr lang="zh-CN" altLang="en-US" dirty="0" smtClean="0"/>
              <a:t>重新输入到</a:t>
            </a:r>
            <a:r>
              <a:rPr lang="en-US" altLang="zh-CN" dirty="0" smtClean="0"/>
              <a:t>HWA_MEM0</a:t>
            </a:r>
            <a:r>
              <a:rPr lang="zh-CN" altLang="en-US" dirty="0" smtClean="0"/>
              <a:t>和</a:t>
            </a:r>
            <a:r>
              <a:rPr lang="en-US" altLang="zh-CN" dirty="0" smtClean="0"/>
              <a:t>1</a:t>
            </a:r>
            <a:r>
              <a:rPr lang="zh-CN" altLang="en-US" dirty="0" smtClean="0"/>
              <a:t>中的</a:t>
            </a:r>
            <a:r>
              <a:rPr lang="en-US" altLang="zh-CN" dirty="0" smtClean="0"/>
              <a:t>1DFFT</a:t>
            </a:r>
            <a:r>
              <a:rPr lang="zh-CN" altLang="en-US" dirty="0" smtClean="0"/>
              <a:t>数据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1231" y="1412590"/>
            <a:ext cx="3455010" cy="5130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948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2DFFT</a:t>
            </a:r>
            <a:r>
              <a:rPr lang="zh-CN" altLang="en-US" dirty="0" smtClean="0"/>
              <a:t>输出结果时在 </a:t>
            </a:r>
            <a:r>
              <a:rPr lang="en-US" altLang="zh-CN" dirty="0" smtClean="0"/>
              <a:t>HWA</a:t>
            </a:r>
            <a:r>
              <a:rPr lang="zh-CN" altLang="en-US" dirty="0" smtClean="0"/>
              <a:t>中存储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7847" y="1395046"/>
            <a:ext cx="4666204" cy="5111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7414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1D 2DFFT</a:t>
            </a:r>
            <a:r>
              <a:rPr lang="zh-CN" altLang="en-US" dirty="0" smtClean="0"/>
              <a:t>的处理调用过程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何时重新配置</a:t>
            </a:r>
            <a:r>
              <a:rPr lang="en-US" altLang="zh-CN" dirty="0" smtClean="0"/>
              <a:t>HWA</a:t>
            </a:r>
            <a:r>
              <a:rPr lang="zh-CN" altLang="en-US" dirty="0" smtClean="0"/>
              <a:t>，何时进行数据搬运，如何确保得到完整的帧数据。</a:t>
            </a:r>
            <a:endParaRPr lang="en-US" altLang="zh-CN" dirty="0" smtClean="0"/>
          </a:p>
          <a:p>
            <a:r>
              <a:rPr lang="en-US" altLang="zh-CN" dirty="0" err="1" smtClean="0"/>
              <a:t>numChirpPerFrame</a:t>
            </a:r>
            <a:r>
              <a:rPr lang="en-US" altLang="zh-CN" dirty="0" smtClean="0"/>
              <a:t> 128*3</a:t>
            </a:r>
          </a:p>
          <a:p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77318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3541</TotalTime>
  <Words>297</Words>
  <Application>Microsoft Office PowerPoint</Application>
  <PresentationFormat>宽屏</PresentationFormat>
  <Paragraphs>53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等线</vt:lpstr>
      <vt:lpstr>等线 Light</vt:lpstr>
      <vt:lpstr>Arial</vt:lpstr>
      <vt:lpstr>Consolas</vt:lpstr>
      <vt:lpstr>Office 主题​​</vt:lpstr>
      <vt:lpstr>PowerPoint 演示文稿</vt:lpstr>
      <vt:lpstr>PowerPoint 演示文稿</vt:lpstr>
      <vt:lpstr>PowerPoint 演示文稿</vt:lpstr>
      <vt:lpstr>4通道时ADC采样数据在ADCbuffer存储</vt:lpstr>
      <vt:lpstr>完成计算后1DFFT的数据排列（HWA 中）</vt:lpstr>
      <vt:lpstr>完成计算后1DFFT的数据排列（RaderCube 中）</vt:lpstr>
      <vt:lpstr>DMA重新输入到HWA_MEM0和1中的1DFFT数据</vt:lpstr>
      <vt:lpstr>2DFFT输出结果时在 HWA中存储</vt:lpstr>
      <vt:lpstr>1D 2DFFT的处理调用过程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梁国铮</dc:creator>
  <cp:lastModifiedBy>梁国铮</cp:lastModifiedBy>
  <cp:revision>17</cp:revision>
  <dcterms:created xsi:type="dcterms:W3CDTF">2022-03-11T09:13:40Z</dcterms:created>
  <dcterms:modified xsi:type="dcterms:W3CDTF">2022-03-18T08:52:41Z</dcterms:modified>
</cp:coreProperties>
</file>