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56" r:id="rId3"/>
    <p:sldId id="460" r:id="rId4"/>
    <p:sldId id="459" r:id="rId5"/>
    <p:sldId id="458" r:id="rId6"/>
    <p:sldId id="461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E95"/>
    <a:srgbClr val="00FF00"/>
    <a:srgbClr val="2AAEA3"/>
    <a:srgbClr val="078593"/>
    <a:srgbClr val="144A8A"/>
    <a:srgbClr val="0C6F8F"/>
    <a:srgbClr val="058C92"/>
    <a:srgbClr val="078291"/>
    <a:srgbClr val="0D6894"/>
    <a:srgbClr val="B6C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ACD3D-01E9-41B4-A7E8-B08992B2B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A8FA42-5F4F-43FB-871D-8CFDDF788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63F46-1567-4D60-B280-7698DB42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B6C-762B-4D3E-8E16-A43D6362E3C6}" type="datetimeFigureOut">
              <a:rPr lang="zh-CN" altLang="en-US" smtClean="0"/>
              <a:t>2021-10-27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14B56-7041-4E9C-9A0D-AD869020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935BF-5428-4520-BF8C-885C20A0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26D-0DF9-40C2-8D5C-A9E0D3C39B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23D98F-6A97-DE4D-AB09-FF214AE37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8899"/>
            <a:ext cx="12192000" cy="69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1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5C6A34D-7FED-4747-9448-360A8E5E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9" y="444123"/>
            <a:ext cx="3805882" cy="337755"/>
          </a:xfrm>
        </p:spPr>
        <p:txBody>
          <a:bodyPr anchor="t">
            <a:normAutofit/>
          </a:bodyPr>
          <a:lstStyle>
            <a:lvl1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PPOSans B" pitchFamily="18" charset="-122"/>
                <a:ea typeface="OPPOSans B" pitchFamily="18" charset="-122"/>
                <a:cs typeface="OPPOSans B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C5EC424-06A2-494F-9105-7964CA99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46" y="770563"/>
            <a:ext cx="2734905" cy="159248"/>
          </a:xfrm>
        </p:spPr>
        <p:txBody>
          <a:bodyPr>
            <a:noAutofit/>
          </a:bodyPr>
          <a:lstStyle>
            <a:lvl1pPr marL="0" indent="0" algn="l">
              <a:buNone/>
              <a:defRPr sz="700" b="0" i="0">
                <a:solidFill>
                  <a:schemeClr val="bg1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</a:defRPr>
            </a:lvl1pPr>
            <a:lvl2pPr marL="457200" indent="0" algn="l">
              <a:buNone/>
              <a:defRPr sz="1500" b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914400" indent="0" algn="l">
              <a:buNone/>
              <a:defRPr sz="1500" b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371600" indent="0" algn="l">
              <a:buNone/>
              <a:defRPr sz="1500" b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1828800" indent="0" algn="l">
              <a:buNone/>
              <a:defRPr sz="1500" b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296AB00-1A99-644D-B58A-6DEF1539ADAE}"/>
              </a:ext>
            </a:extLst>
          </p:cNvPr>
          <p:cNvSpPr/>
          <p:nvPr userDrawn="1"/>
        </p:nvSpPr>
        <p:spPr>
          <a:xfrm>
            <a:off x="7985049" y="6649632"/>
            <a:ext cx="4206951" cy="2000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zh-CN" altLang="en-US" sz="7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7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南京楚航科技有限公司版权所有   </a:t>
            </a: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Copyright 2020 Nanjing </a:t>
            </a:r>
            <a:r>
              <a:rPr lang="en-US" altLang="zh-CN" sz="7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chuhang</a:t>
            </a:r>
            <a:r>
              <a:rPr lang="en-US" altLang="zh-CN" sz="7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Co., Ltd.</a:t>
            </a:r>
            <a:endParaRPr lang="zh-CN" altLang="en-US" sz="7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37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520534-7D96-4F9A-BE36-75AC27D0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112099-B667-42C5-B63C-9FC1B8D08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366E7-C34F-4186-A96F-C71DBA4DD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FB6C-762B-4D3E-8E16-A43D6362E3C6}" type="datetimeFigureOut">
              <a:rPr lang="zh-CN" altLang="en-US" smtClean="0"/>
              <a:t>2021-10-27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65A86-2701-40A8-BD23-970077509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F90F0-FA17-4825-9820-C4A230099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8B26D-0DF9-40C2-8D5C-A9E0D3C39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3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342618B-89EF-364C-94B3-8717567DBB33}"/>
              </a:ext>
            </a:extLst>
          </p:cNvPr>
          <p:cNvSpPr txBox="1"/>
          <p:nvPr/>
        </p:nvSpPr>
        <p:spPr>
          <a:xfrm>
            <a:off x="3560697" y="2337918"/>
            <a:ext cx="5070619" cy="10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800" b="1" dirty="0">
                <a:solidFill>
                  <a:srgbClr val="264889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EOL</a:t>
            </a:r>
            <a:r>
              <a:rPr kumimoji="1" lang="zh-CN" altLang="en-US" sz="4800" b="1" dirty="0">
                <a:solidFill>
                  <a:srgbClr val="264889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软件测试报告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7589BC-1529-4A3C-B0A1-D71EA51E4A73}"/>
              </a:ext>
            </a:extLst>
          </p:cNvPr>
          <p:cNvSpPr txBox="1"/>
          <p:nvPr/>
        </p:nvSpPr>
        <p:spPr>
          <a:xfrm>
            <a:off x="5007886" y="4520082"/>
            <a:ext cx="2176228" cy="70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1400" b="1" dirty="0">
                <a:solidFill>
                  <a:srgbClr val="264889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南京楚航科技有限公司</a:t>
            </a:r>
            <a:endParaRPr kumimoji="1" lang="en-US" altLang="zh-CN" sz="1400" b="1" dirty="0">
              <a:solidFill>
                <a:srgbClr val="264889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1400" b="1" dirty="0">
                <a:solidFill>
                  <a:srgbClr val="264889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2021</a:t>
            </a:r>
            <a:r>
              <a:rPr kumimoji="1" lang="zh-CN" altLang="en-US" sz="1400" b="1" dirty="0">
                <a:solidFill>
                  <a:srgbClr val="264889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年</a:t>
            </a:r>
            <a:r>
              <a:rPr kumimoji="1" lang="en-US" altLang="zh-CN" sz="1400" b="1" dirty="0">
                <a:solidFill>
                  <a:srgbClr val="264889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10</a:t>
            </a:r>
            <a:r>
              <a:rPr kumimoji="1" lang="zh-CN" altLang="en-US" sz="1400" b="1" dirty="0">
                <a:solidFill>
                  <a:srgbClr val="264889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月</a:t>
            </a:r>
            <a:r>
              <a:rPr kumimoji="1" lang="en-US" altLang="zh-CN" sz="1400" b="1" dirty="0">
                <a:solidFill>
                  <a:srgbClr val="264889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18</a:t>
            </a:r>
            <a:r>
              <a:rPr kumimoji="1" lang="zh-CN" altLang="en-US" sz="1400" b="1" dirty="0">
                <a:solidFill>
                  <a:srgbClr val="264889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1725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EF9FE3-EBB4-4B16-A535-01653823B589}"/>
              </a:ext>
            </a:extLst>
          </p:cNvPr>
          <p:cNvSpPr txBox="1"/>
          <p:nvPr/>
        </p:nvSpPr>
        <p:spPr>
          <a:xfrm>
            <a:off x="559293" y="1212685"/>
            <a:ext cx="947247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测试内容：活体软件桌面测试，监测雷达性能</a:t>
            </a:r>
            <a:endParaRPr lang="en-US" altLang="zh-CN" sz="2800" dirty="0"/>
          </a:p>
          <a:p>
            <a:r>
              <a:rPr lang="zh-CN" altLang="en-US" sz="2800" dirty="0"/>
              <a:t>测试日期：</a:t>
            </a:r>
            <a:r>
              <a:rPr lang="en-US" altLang="zh-CN" sz="2800" dirty="0"/>
              <a:t>2021-10-15</a:t>
            </a:r>
          </a:p>
          <a:p>
            <a:r>
              <a:rPr lang="zh-CN" altLang="en-US" sz="2800" dirty="0"/>
              <a:t>软件版本：</a:t>
            </a:r>
            <a:r>
              <a:rPr lang="de-DE" altLang="zh-CN" sz="2800" dirty="0"/>
              <a:t>ARS1_Demo_68xx(4).bin</a:t>
            </a:r>
            <a:endParaRPr lang="en-US" altLang="zh-CN" sz="2800" dirty="0"/>
          </a:p>
          <a:p>
            <a:r>
              <a:rPr lang="zh-CN" altLang="en-US" sz="2800" dirty="0"/>
              <a:t>测试人员：李莹</a:t>
            </a:r>
            <a:endParaRPr lang="en-US" altLang="zh-CN" sz="2800" dirty="0"/>
          </a:p>
          <a:p>
            <a:r>
              <a:rPr lang="zh-CN" altLang="en-US" sz="2800" dirty="0"/>
              <a:t>测试工具：笔记本、电源、珠海创新、</a:t>
            </a:r>
            <a:r>
              <a:rPr lang="en-US" altLang="zh-CN" sz="2800" dirty="0"/>
              <a:t>0DB</a:t>
            </a:r>
            <a:r>
              <a:rPr lang="zh-CN" altLang="en-US" sz="2800" dirty="0"/>
              <a:t>角反、</a:t>
            </a:r>
            <a:r>
              <a:rPr lang="en-US" altLang="zh-CN" sz="2800" dirty="0"/>
              <a:t>-7DB</a:t>
            </a:r>
            <a:r>
              <a:rPr lang="zh-CN" altLang="en-US" sz="2800" dirty="0"/>
              <a:t>角 </a:t>
            </a:r>
            <a:r>
              <a:rPr lang="en-US" altLang="zh-CN" sz="2800" dirty="0"/>
              <a:t>			</a:t>
            </a:r>
            <a:r>
              <a:rPr lang="zh-CN" altLang="en-US" sz="2800" dirty="0"/>
              <a:t>反、数据采集板</a:t>
            </a:r>
            <a:endParaRPr lang="en-US" altLang="zh-CN" sz="2800" dirty="0"/>
          </a:p>
          <a:p>
            <a:r>
              <a:rPr lang="zh-CN" altLang="en-US" sz="2800" dirty="0"/>
              <a:t>测试环境：暗室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77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879136-22F4-4482-8B51-5D6DE6FC8711}"/>
              </a:ext>
            </a:extLst>
          </p:cNvPr>
          <p:cNvSpPr txBox="1"/>
          <p:nvPr/>
        </p:nvSpPr>
        <p:spPr>
          <a:xfrm>
            <a:off x="426128" y="390617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测试的数据整理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AAC469-107D-4448-A80A-A35E62CD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3" y="993781"/>
            <a:ext cx="4953000" cy="21183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2BDE6C-2B23-44C5-A4BF-BCD595E5F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8" y="4121711"/>
            <a:ext cx="4977996" cy="22248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F7470A-66DD-4953-999C-57AA88DFA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058" y="905004"/>
            <a:ext cx="4647432" cy="27766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899753-6C9A-428E-BBF7-7C4824B41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058" y="3835596"/>
            <a:ext cx="4647432" cy="27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C20B61-7C9E-43FF-9C27-316404F82F7E}"/>
              </a:ext>
            </a:extLst>
          </p:cNvPr>
          <p:cNvSpPr txBox="1"/>
          <p:nvPr/>
        </p:nvSpPr>
        <p:spPr>
          <a:xfrm>
            <a:off x="426128" y="390617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测试的数据的对比分析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1FAB92-67CE-4A24-94AF-1BD32C09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4" y="969051"/>
            <a:ext cx="7608467" cy="49198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1471C9-F794-4D8D-96F6-EFBC795C1ED1}"/>
              </a:ext>
            </a:extLst>
          </p:cNvPr>
          <p:cNvSpPr txBox="1"/>
          <p:nvPr/>
        </p:nvSpPr>
        <p:spPr>
          <a:xfrm>
            <a:off x="221942" y="6081204"/>
            <a:ext cx="1031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r>
              <a:rPr lang="zh-CN" altLang="en-US" dirty="0"/>
              <a:t>出来的辐值：整体看</a:t>
            </a:r>
            <a:r>
              <a:rPr lang="en-US" altLang="zh-CN" dirty="0"/>
              <a:t>TI</a:t>
            </a:r>
            <a:r>
              <a:rPr lang="zh-CN" altLang="en-US" dirty="0"/>
              <a:t>软件测出来的辐值都比</a:t>
            </a:r>
            <a:r>
              <a:rPr lang="en-US" altLang="zh-CN" dirty="0"/>
              <a:t>CH</a:t>
            </a:r>
            <a:r>
              <a:rPr lang="zh-CN" altLang="en-US" dirty="0"/>
              <a:t>软件测得的辐值高</a:t>
            </a:r>
          </a:p>
        </p:txBody>
      </p:sp>
    </p:spTree>
    <p:extLst>
      <p:ext uri="{BB962C8B-B14F-4D97-AF65-F5344CB8AC3E}">
        <p14:creationId xmlns:p14="http://schemas.microsoft.com/office/powerpoint/2010/main" val="34027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FF4133-3012-4174-90B3-9927E5EBB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93" y="1044300"/>
            <a:ext cx="7122718" cy="42024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037826-4622-471E-B8BE-C540C797549D}"/>
              </a:ext>
            </a:extLst>
          </p:cNvPr>
          <p:cNvSpPr txBox="1"/>
          <p:nvPr/>
        </p:nvSpPr>
        <p:spPr>
          <a:xfrm>
            <a:off x="221942" y="6081204"/>
            <a:ext cx="1031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从图中可以看出同样角反，两者的具体辐值差异值多大</a:t>
            </a:r>
          </a:p>
        </p:txBody>
      </p:sp>
    </p:spTree>
    <p:extLst>
      <p:ext uri="{BB962C8B-B14F-4D97-AF65-F5344CB8AC3E}">
        <p14:creationId xmlns:p14="http://schemas.microsoft.com/office/powerpoint/2010/main" val="148204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F324591-EA28-4E1A-9910-14F07FCD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5" y="1021046"/>
            <a:ext cx="6655449" cy="50817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A787513-DD51-42F6-9E96-86F17B0DA01E}"/>
              </a:ext>
            </a:extLst>
          </p:cNvPr>
          <p:cNvSpPr txBox="1"/>
          <p:nvPr/>
        </p:nvSpPr>
        <p:spPr>
          <a:xfrm>
            <a:off x="301685" y="6102780"/>
            <a:ext cx="10315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从与空值的对比来看</a:t>
            </a:r>
            <a:r>
              <a:rPr lang="en-US" altLang="zh-CN" dirty="0"/>
              <a:t>EVM</a:t>
            </a:r>
            <a:r>
              <a:rPr lang="zh-CN" altLang="en-US" dirty="0"/>
              <a:t>板测得的辐值比空值差</a:t>
            </a:r>
            <a:r>
              <a:rPr lang="en-US" altLang="zh-CN" dirty="0"/>
              <a:t>20-40</a:t>
            </a:r>
            <a:r>
              <a:rPr lang="zh-CN" altLang="en-US" dirty="0"/>
              <a:t>；</a:t>
            </a:r>
            <a:r>
              <a:rPr lang="en-US" altLang="zh-CN" dirty="0"/>
              <a:t>CH</a:t>
            </a:r>
            <a:r>
              <a:rPr lang="zh-CN" altLang="en-US" dirty="0"/>
              <a:t>板测得的辐值与空值的差异在</a:t>
            </a:r>
            <a:r>
              <a:rPr lang="en-US" altLang="zh-CN" dirty="0"/>
              <a:t>10-20</a:t>
            </a:r>
            <a:r>
              <a:rPr lang="zh-CN" altLang="en-US" dirty="0"/>
              <a:t>；</a:t>
            </a:r>
            <a:r>
              <a:rPr lang="en-US" altLang="zh-CN" dirty="0"/>
              <a:t>CH</a:t>
            </a:r>
            <a:r>
              <a:rPr lang="zh-CN" altLang="en-US" dirty="0"/>
              <a:t>板出来的辐值与空值的差异性不是很大，该差值能否作为检测到物体的标准？</a:t>
            </a:r>
          </a:p>
        </p:txBody>
      </p:sp>
    </p:spTree>
    <p:extLst>
      <p:ext uri="{BB962C8B-B14F-4D97-AF65-F5344CB8AC3E}">
        <p14:creationId xmlns:p14="http://schemas.microsoft.com/office/powerpoint/2010/main" val="268847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ABED7D-BA8C-C94D-A7C5-78D474F2F8FA}"/>
              </a:ext>
            </a:extLst>
          </p:cNvPr>
          <p:cNvSpPr txBox="1"/>
          <p:nvPr/>
        </p:nvSpPr>
        <p:spPr>
          <a:xfrm>
            <a:off x="556054" y="4778807"/>
            <a:ext cx="380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OPPOSans B" pitchFamily="18" charset="-122"/>
                <a:ea typeface="OPPOSans B" pitchFamily="18" charset="-122"/>
                <a:cs typeface="OPPOSans B" pitchFamily="18" charset="-122"/>
              </a:rPr>
              <a:t>Nanjing</a:t>
            </a:r>
            <a:r>
              <a:rPr kumimoji="1" lang="zh-CN" altLang="en-US" sz="12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  </a:t>
            </a:r>
            <a:r>
              <a:rPr kumimoji="1" lang="en-US" altLang="zh-CN" sz="12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| </a:t>
            </a:r>
            <a:r>
              <a:rPr kumimoji="1" lang="zh-CN" altLang="en-US" sz="12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Shanghai</a:t>
            </a:r>
            <a:r>
              <a:rPr kumimoji="1" lang="zh-CN" altLang="en-US" sz="12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  </a:t>
            </a:r>
            <a:r>
              <a:rPr kumimoji="1" lang="en-US" altLang="zh-CN" sz="12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|</a:t>
            </a:r>
            <a:r>
              <a:rPr kumimoji="1" lang="zh-CN" altLang="en-US" sz="12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 Hefei</a:t>
            </a:r>
            <a:r>
              <a:rPr kumimoji="1" lang="zh-CN" altLang="en-US" sz="12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  </a:t>
            </a:r>
            <a:r>
              <a:rPr kumimoji="1" lang="en-US" altLang="zh-CN" sz="12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| </a:t>
            </a:r>
            <a:r>
              <a:rPr kumimoji="1" lang="zh-CN" altLang="en-US" sz="12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 </a:t>
            </a:r>
            <a:r>
              <a:rPr kumimoji="1" lang="en-US" altLang="zh-CN" sz="1200" dirty="0" err="1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Anqing</a:t>
            </a:r>
            <a:r>
              <a:rPr kumimoji="1" lang="zh-CN" altLang="en-US" sz="12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  </a:t>
            </a:r>
            <a:r>
              <a:rPr kumimoji="1" lang="en-US" altLang="zh-CN" sz="12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| </a:t>
            </a:r>
            <a:r>
              <a:rPr kumimoji="1" lang="zh-CN" altLang="en-US" sz="12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Stuttgart</a:t>
            </a:r>
            <a:endParaRPr kumimoji="1" lang="zh-CN" altLang="en-US" sz="1200" dirty="0">
              <a:solidFill>
                <a:schemeClr val="bg1"/>
              </a:solidFill>
              <a:latin typeface="OPPOSans L" pitchFamily="18" charset="-122"/>
              <a:ea typeface="OPPOSans L" pitchFamily="18" charset="-122"/>
              <a:cs typeface="OPPOSans L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5B4D54-5339-B94A-AC8A-9D05A7F5457C}"/>
              </a:ext>
            </a:extLst>
          </p:cNvPr>
          <p:cNvSpPr txBox="1"/>
          <p:nvPr/>
        </p:nvSpPr>
        <p:spPr>
          <a:xfrm>
            <a:off x="556054" y="5213781"/>
            <a:ext cx="3476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200" dirty="0">
                <a:solidFill>
                  <a:schemeClr val="bg1"/>
                </a:solidFill>
                <a:latin typeface="Arial" panose="020B0604020202020204" pitchFamily="34" charset="0"/>
                <a:ea typeface="OPPOSans M" pitchFamily="18" charset="-122"/>
                <a:cs typeface="Arial" panose="020B0604020202020204" pitchFamily="34" charset="0"/>
              </a:rPr>
              <a:t>NANJING CHUHANG TECHNOLOGY CO.,LTD.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OPPOSans M" pitchFamily="18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C6FE7F-1554-4F42-916B-1DCFE443C361}"/>
              </a:ext>
            </a:extLst>
          </p:cNvPr>
          <p:cNvSpPr txBox="1"/>
          <p:nvPr/>
        </p:nvSpPr>
        <p:spPr>
          <a:xfrm>
            <a:off x="556054" y="5698777"/>
            <a:ext cx="13260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Tel</a:t>
            </a:r>
            <a:r>
              <a:rPr kumimoji="1" lang="zh-CN" altLang="en-US" sz="10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：</a:t>
            </a:r>
            <a:r>
              <a:rPr kumimoji="1" lang="en-US" altLang="zh-CN" sz="10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025-58189844</a:t>
            </a:r>
            <a:endParaRPr kumimoji="1" lang="zh-CN" altLang="en-US" sz="1000" dirty="0">
              <a:solidFill>
                <a:schemeClr val="bg1"/>
              </a:solidFill>
              <a:latin typeface="OPPOSans L" pitchFamily="18" charset="-122"/>
              <a:ea typeface="OPPOSans L" pitchFamily="18" charset="-122"/>
              <a:cs typeface="OPPOSans L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3EA8E4-DC4E-DD42-B84A-DC2E7F461D5F}"/>
              </a:ext>
            </a:extLst>
          </p:cNvPr>
          <p:cNvSpPr txBox="1"/>
          <p:nvPr/>
        </p:nvSpPr>
        <p:spPr>
          <a:xfrm>
            <a:off x="556054" y="5925756"/>
            <a:ext cx="17283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Web</a:t>
            </a:r>
            <a:r>
              <a:rPr kumimoji="1" lang="zh-CN" altLang="en-US" sz="10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：</a:t>
            </a:r>
            <a:r>
              <a:rPr kumimoji="1" lang="en" altLang="zh-CN" sz="1000" dirty="0" err="1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www.chuhang.tech</a:t>
            </a:r>
            <a:endParaRPr kumimoji="1" lang="zh-CN" altLang="en-US" sz="1000" dirty="0">
              <a:solidFill>
                <a:schemeClr val="bg1"/>
              </a:solidFill>
              <a:latin typeface="OPPOSans L" pitchFamily="18" charset="-122"/>
              <a:ea typeface="OPPOSans L" pitchFamily="18" charset="-122"/>
              <a:cs typeface="OPPOSans L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2A17B9-5BB2-344E-AB76-D7AC6822F988}"/>
              </a:ext>
            </a:extLst>
          </p:cNvPr>
          <p:cNvSpPr txBox="1"/>
          <p:nvPr/>
        </p:nvSpPr>
        <p:spPr>
          <a:xfrm>
            <a:off x="556054" y="6152735"/>
            <a:ext cx="5631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Addr</a:t>
            </a:r>
            <a:r>
              <a:rPr kumimoji="1" lang="zh-CN" altLang="en-US" sz="10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：</a:t>
            </a:r>
            <a:r>
              <a:rPr kumimoji="1" lang="en-US" altLang="zh-CN" sz="10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12th Floor, Inter-Space, No. 100 </a:t>
            </a:r>
            <a:r>
              <a:rPr kumimoji="1" lang="en-US" altLang="zh-CN" sz="1000" dirty="0" err="1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Tuanjie</a:t>
            </a:r>
            <a:r>
              <a:rPr kumimoji="1" lang="en-US" altLang="zh-CN" sz="10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 Road, </a:t>
            </a:r>
            <a:r>
              <a:rPr kumimoji="1" lang="en-US" altLang="zh-CN" sz="1000" dirty="0" err="1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jiangbei</a:t>
            </a:r>
            <a:r>
              <a:rPr kumimoji="1" lang="en-US" altLang="zh-CN" sz="1000" dirty="0">
                <a:solidFill>
                  <a:schemeClr val="bg1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</a:rPr>
              <a:t> New District, Nanjing, P.R. China</a:t>
            </a:r>
            <a:endParaRPr kumimoji="1" lang="zh-CN" altLang="en-US" sz="1000" dirty="0">
              <a:solidFill>
                <a:schemeClr val="bg1"/>
              </a:solidFill>
              <a:latin typeface="OPPOSans L" pitchFamily="18" charset="-122"/>
              <a:ea typeface="OPPOSans L" pitchFamily="18" charset="-122"/>
              <a:cs typeface="OPPOSans L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45445" y="6558446"/>
            <a:ext cx="26153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chemeClr val="bg1"/>
                </a:solidFill>
              </a:rPr>
              <a:t>Copyright 2020 Nanjing </a:t>
            </a:r>
            <a:r>
              <a:rPr lang="en-US" altLang="zh-CN" sz="600" dirty="0" err="1">
                <a:solidFill>
                  <a:schemeClr val="bg1"/>
                </a:solidFill>
              </a:rPr>
              <a:t>chuhang</a:t>
            </a:r>
            <a:r>
              <a:rPr lang="en-US" altLang="zh-CN" sz="600" dirty="0">
                <a:solidFill>
                  <a:schemeClr val="bg1"/>
                </a:solidFill>
              </a:rPr>
              <a:t> Technology Co., Ltd</a:t>
            </a:r>
            <a:endParaRPr lang="zh-CN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3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OPPOSans M"/>
        <a:ea typeface="OPPOSans M"/>
        <a:cs typeface=""/>
      </a:majorFont>
      <a:minorFont>
        <a:latin typeface="OPPOSans M"/>
        <a:ea typeface="OPPOSans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10158</TotalTime>
  <Words>239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OPPOSans B</vt:lpstr>
      <vt:lpstr>OPPOSans L</vt:lpstr>
      <vt:lpstr>OPPOSans M</vt:lpstr>
      <vt:lpstr>OPPOSans R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演示文档主标题 / 微软雅黑 Light / 40pt</dc:title>
  <dc:subject/>
  <dc:creator>leonwong</dc:creator>
  <cp:keywords/>
  <dc:description/>
  <cp:lastModifiedBy>李莹</cp:lastModifiedBy>
  <cp:revision>392</cp:revision>
  <dcterms:created xsi:type="dcterms:W3CDTF">2019-06-02T16:26:36Z</dcterms:created>
  <dcterms:modified xsi:type="dcterms:W3CDTF">2021-10-27T06:21:42Z</dcterms:modified>
  <cp:category/>
</cp:coreProperties>
</file>