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81" r:id="rId3"/>
    <p:sldId id="257" r:id="rId4"/>
    <p:sldId id="289" r:id="rId5"/>
    <p:sldId id="290" r:id="rId6"/>
    <p:sldId id="291" r:id="rId7"/>
    <p:sldId id="258" r:id="rId8"/>
    <p:sldId id="279" r:id="rId9"/>
    <p:sldId id="259" r:id="rId10"/>
    <p:sldId id="292" r:id="rId11"/>
    <p:sldId id="304" r:id="rId12"/>
    <p:sldId id="270" r:id="rId13"/>
    <p:sldId id="262" r:id="rId14"/>
    <p:sldId id="280" r:id="rId15"/>
    <p:sldId id="265" r:id="rId16"/>
    <p:sldId id="302" r:id="rId17"/>
    <p:sldId id="293" r:id="rId18"/>
    <p:sldId id="268" r:id="rId19"/>
    <p:sldId id="301" r:id="rId20"/>
    <p:sldId id="267" r:id="rId21"/>
    <p:sldId id="284" r:id="rId22"/>
    <p:sldId id="294" r:id="rId23"/>
    <p:sldId id="283" r:id="rId24"/>
    <p:sldId id="271" r:id="rId25"/>
    <p:sldId id="296" r:id="rId26"/>
    <p:sldId id="295" r:id="rId27"/>
    <p:sldId id="285" r:id="rId28"/>
    <p:sldId id="276" r:id="rId29"/>
    <p:sldId id="277" r:id="rId30"/>
    <p:sldId id="297" r:id="rId31"/>
    <p:sldId id="298" r:id="rId32"/>
    <p:sldId id="303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437" autoAdjust="0"/>
  </p:normalViewPr>
  <p:slideViewPr>
    <p:cSldViewPr snapToGrid="0">
      <p:cViewPr varScale="1">
        <p:scale>
          <a:sx n="114" d="100"/>
          <a:sy n="114" d="100"/>
        </p:scale>
        <p:origin x="4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9704-BB08-4EAE-94F0-F2BDD7FD57CF}" type="datetimeFigureOut">
              <a:rPr lang="en-NZ" smtClean="0"/>
              <a:t>7/09/2020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8C66-1883-4FDF-B42F-BEAA1F4E64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79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 two layout options for the index page – </a:t>
            </a:r>
            <a:r>
              <a:rPr lang="en-NZ" dirty="0" err="1"/>
              <a:t>eg</a:t>
            </a:r>
            <a:r>
              <a:rPr lang="en-NZ" dirty="0"/>
              <a:t> placement of </a:t>
            </a:r>
            <a:r>
              <a:rPr lang="en-NZ" dirty="0" err="1"/>
              <a:t>cotent</a:t>
            </a:r>
            <a:r>
              <a:rPr lang="en-NZ" dirty="0"/>
              <a:t> . Get feedback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572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written feedback, then add your own reflections: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changes do you need to make and why? Do you need to carry out further research or give more colour/font options etc/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84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Test your site on mobile, tablet and pc 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8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Validate your HTML/CSS3 website – screenshot the no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33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which usability principles you have applied to improve the quality of your design – screenshot your design, place in your portfolio and annotate and explain how it improved the usability, aesthetics or functionality etc.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26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Create a video of your site in desktop view, slowly going through the content, scale it down to phone view too,. Insert the video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88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152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28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Data integrity is ensuring the information displayed is up to date , spelled correctly . Do F7 on your word content.</a:t>
            </a:r>
          </a:p>
          <a:p>
            <a:r>
              <a:rPr lang="en-NZ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13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Save images to an appropriate name folder</a:t>
            </a:r>
          </a:p>
          <a:p>
            <a:r>
              <a:rPr lang="en-NZ" dirty="0"/>
              <a:t>Compress / edit images where need be</a:t>
            </a:r>
          </a:p>
          <a:p>
            <a:r>
              <a:rPr lang="en-NZ" dirty="0"/>
              <a:t>Name the files accurately </a:t>
            </a:r>
            <a:r>
              <a:rPr lang="en-NZ" dirty="0" err="1"/>
              <a:t>e.g</a:t>
            </a:r>
            <a:r>
              <a:rPr lang="en-NZ" dirty="0"/>
              <a:t> home_mainimage.jpeg   suzanne_collins_closeup.jpeg rather than 249784sflkjfnjksfxn3r8.jpeg</a:t>
            </a:r>
          </a:p>
          <a:p>
            <a:endParaRPr lang="en-NZ" dirty="0"/>
          </a:p>
          <a:p>
            <a:r>
              <a:rPr lang="en-NZ" dirty="0"/>
              <a:t>Record this process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06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103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710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Use either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78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 two layout options for the index page – </a:t>
            </a:r>
            <a:r>
              <a:rPr lang="en-NZ" dirty="0" err="1"/>
              <a:t>eg</a:t>
            </a:r>
            <a:r>
              <a:rPr lang="en-NZ" dirty="0"/>
              <a:t> placement of </a:t>
            </a:r>
            <a:r>
              <a:rPr lang="en-NZ" dirty="0" err="1"/>
              <a:t>cotent</a:t>
            </a:r>
            <a:r>
              <a:rPr lang="en-NZ" dirty="0"/>
              <a:t> . Get feedback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77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00" y="0"/>
            <a:ext cx="12192299" cy="6858016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0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 variant 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53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11320672" y="5986400"/>
            <a:ext cx="871600" cy="8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11320672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5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DCC-D8C5-4C31-9799-F290D7CE4553}" type="datetimeFigureOut">
              <a:rPr lang="en-NZ" smtClean="0"/>
              <a:t>7/09/2020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173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DCC-D8C5-4C31-9799-F290D7CE4553}" type="datetimeFigureOut">
              <a:rPr lang="en-NZ" smtClean="0"/>
              <a:t>7/09/2020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54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>
            <a:off x="-233" y="2055567"/>
            <a:ext cx="9160000" cy="27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11303461" y="5969451"/>
            <a:ext cx="888537" cy="888565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9390074" y="2055553"/>
            <a:ext cx="677825" cy="2746783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300" y="2847174"/>
            <a:ext cx="402429" cy="1163693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133800" y="5694246"/>
            <a:ext cx="402429" cy="1163743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914394" y="0"/>
            <a:ext cx="888537" cy="888565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804567" y="2392167"/>
            <a:ext cx="7329600" cy="116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804567" y="3472899"/>
            <a:ext cx="7329600" cy="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79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233" y="0"/>
            <a:ext cx="12210833" cy="6866483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2265333" y="880633"/>
            <a:ext cx="6727200" cy="51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1219170" lvl="1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828754" lvl="2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2438339" lvl="3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3047924" lvl="4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3657509" lvl="5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4267093" lvl="6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4876678" lvl="7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5486263" lvl="8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4" name="Google Shape;254;p4"/>
          <p:cNvSpPr txBox="1"/>
          <p:nvPr/>
        </p:nvSpPr>
        <p:spPr>
          <a:xfrm>
            <a:off x="888167" y="766057"/>
            <a:ext cx="88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1"/>
                </a:solidFill>
              </a:rPr>
              <a:t>“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22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5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6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6"/>
          <p:cNvSpPr/>
          <p:nvPr/>
        </p:nvSpPr>
        <p:spPr>
          <a:xfrm>
            <a:off x="429833" y="862000"/>
            <a:ext cx="59608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76" y="861991"/>
            <a:ext cx="207823" cy="871628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7245337" y="5977952"/>
            <a:ext cx="888463" cy="888497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10690800" y="-223213"/>
            <a:ext cx="424739" cy="871628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2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42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3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69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10"/>
          <p:cNvSpPr/>
          <p:nvPr/>
        </p:nvSpPr>
        <p:spPr>
          <a:xfrm>
            <a:off x="429833" y="5986399"/>
            <a:ext cx="10032000" cy="4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867633" y="5986400"/>
            <a:ext cx="9594400" cy="44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2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3067" y="2132933"/>
            <a:ext cx="9586000" cy="3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0871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1A9F-FA8B-44CE-B5DE-313A277B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r>
              <a:rPr lang="en-NZ" sz="3200" b="1" i="0" dirty="0">
                <a:effectLst/>
              </a:rPr>
              <a:t>Use complex techniques to develop a digital media outcome</a:t>
            </a:r>
            <a:br>
              <a:rPr lang="en-NZ" sz="3200" b="1" i="0" dirty="0">
                <a:effectLst/>
              </a:rPr>
            </a:br>
            <a:br>
              <a:rPr lang="en-NZ" sz="3200" b="1" i="0" dirty="0">
                <a:effectLst/>
              </a:rPr>
            </a:br>
            <a:r>
              <a:rPr lang="en-NZ" sz="3200" b="1" i="0" dirty="0">
                <a:effectLst/>
              </a:rPr>
              <a:t>your name 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8925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EEE1-60FC-4400-8EDC-41C8AA4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Evidence of written permission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2FCA9D-0957-46D3-B8D6-52BE8925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0F2-8E5E-4D5E-924C-E0BCEDE5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pogress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DFC2-54C9-460D-84E5-0B9A6C1F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311" y="1830929"/>
            <a:ext cx="6378230" cy="3848000"/>
          </a:xfrm>
        </p:spPr>
        <p:txBody>
          <a:bodyPr/>
          <a:lstStyle/>
          <a:p>
            <a:r>
              <a:rPr lang="en-NZ" dirty="0"/>
              <a:t>Feedback:</a:t>
            </a:r>
          </a:p>
          <a:p>
            <a:pPr marL="101598" indent="0">
              <a:buNone/>
            </a:pPr>
            <a:r>
              <a:rPr lang="en-NZ" sz="1200" dirty="0"/>
              <a:t>Get some higher res images that fit in the slider format nicer.</a:t>
            </a:r>
          </a:p>
          <a:p>
            <a:pPr marL="101598" indent="0">
              <a:buNone/>
            </a:pPr>
            <a:r>
              <a:rPr lang="en-NZ" sz="1200" dirty="0"/>
              <a:t>Get some Fonts on your body</a:t>
            </a:r>
          </a:p>
          <a:p>
            <a:pPr marL="101598" indent="0">
              <a:buNone/>
            </a:pPr>
            <a:r>
              <a:rPr lang="en-NZ" sz="1200" dirty="0"/>
              <a:t>Phone view looks divine</a:t>
            </a:r>
          </a:p>
          <a:p>
            <a:pPr marL="101598" indent="0">
              <a:buNone/>
            </a:pPr>
            <a:r>
              <a:rPr lang="en-NZ" sz="1200" dirty="0"/>
              <a:t>Proof read your content</a:t>
            </a:r>
          </a:p>
          <a:p>
            <a:pPr marL="101598" indent="0">
              <a:buNone/>
            </a:pPr>
            <a:r>
              <a:rPr lang="en-NZ" sz="1200" dirty="0"/>
              <a:t>Change the font of your body</a:t>
            </a:r>
          </a:p>
          <a:p>
            <a:pPr marL="101598" indent="0">
              <a:buNone/>
            </a:pPr>
            <a:r>
              <a:rPr lang="en-NZ" sz="1200" dirty="0"/>
              <a:t>Too much space between h1 an paragraph</a:t>
            </a:r>
          </a:p>
          <a:p>
            <a:pPr marL="101598" indent="0">
              <a:buNone/>
            </a:pPr>
            <a:r>
              <a:rPr lang="en-NZ" sz="1200" dirty="0"/>
              <a:t>I think you should start again, but use the same code because the scaling is very nice </a:t>
            </a:r>
            <a:r>
              <a:rPr lang="en-NZ" sz="1200"/>
              <a:t>and works well.</a:t>
            </a:r>
            <a:endParaRPr lang="en-NZ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BA89F-6753-440B-B106-4C46BB04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263" y="0"/>
            <a:ext cx="3087526" cy="38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C0E13-9FB2-465E-A99A-9626F0D9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09" y="4631568"/>
            <a:ext cx="7594833" cy="34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C33-72FD-4E30-827F-0E998EDF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Data Integrity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Gather content – proofread and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79732B-95C2-4026-AA7A-88D8374F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B092-8562-44A8-B487-716BAD2C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Gather Content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4DBB3-8DD3-4D52-90CB-AC0EC8F0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3 : Ideate</a:t>
            </a:r>
          </a:p>
        </p:txBody>
      </p:sp>
    </p:spTree>
    <p:extLst>
      <p:ext uri="{BB962C8B-B14F-4D97-AF65-F5344CB8AC3E}">
        <p14:creationId xmlns:p14="http://schemas.microsoft.com/office/powerpoint/2010/main" val="355275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6DDB-83EF-4B63-8B86-0089EF3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Font Combinations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E87E0-2C95-434D-A384-7EF213B5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605" y="2015270"/>
            <a:ext cx="3009600" cy="961959"/>
          </a:xfrm>
        </p:spPr>
        <p:txBody>
          <a:bodyPr/>
          <a:lstStyle/>
          <a:p>
            <a:r>
              <a:rPr lang="en-NZ" dirty="0"/>
              <a:t>Open Sans / Libre Baskerville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E145F1-E21A-42F5-B0B5-A47EF34DD2B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559686" y="2977229"/>
            <a:ext cx="3804247" cy="3853600"/>
          </a:xfrm>
        </p:spPr>
        <p:txBody>
          <a:bodyPr/>
          <a:lstStyle/>
          <a:p>
            <a:r>
              <a:rPr lang="en-NZ" dirty="0" err="1"/>
              <a:t>Raleway</a:t>
            </a:r>
            <a:r>
              <a:rPr lang="en-NZ" dirty="0"/>
              <a:t> &amp; </a:t>
            </a:r>
            <a:r>
              <a:rPr lang="en-NZ" dirty="0" err="1"/>
              <a:t>Lusitana</a:t>
            </a:r>
            <a:endParaRPr lang="en-NZ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7104F-5D29-42A9-B92A-15B3517D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10" y="2977229"/>
            <a:ext cx="3804248" cy="1194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72C7F-A572-413D-ACF2-31FDCC8C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732" y="4904029"/>
            <a:ext cx="3698945" cy="1857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454A5-AF50-44F0-A42E-B04295606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686" y="3592317"/>
            <a:ext cx="4105017" cy="219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B11E5-5C7D-49A6-A150-2A8AC55A11A7}"/>
              </a:ext>
            </a:extLst>
          </p:cNvPr>
          <p:cNvSpPr txBox="1"/>
          <p:nvPr/>
        </p:nvSpPr>
        <p:spPr>
          <a:xfrm>
            <a:off x="1038605" y="29772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38FF3-E9E9-463A-8B4A-F86287307837}"/>
              </a:ext>
            </a:extLst>
          </p:cNvPr>
          <p:cNvSpPr txBox="1"/>
          <p:nvPr/>
        </p:nvSpPr>
        <p:spPr>
          <a:xfrm>
            <a:off x="2198732" y="4904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2CBBB-3EA3-47E9-89D3-82AC806DCA66}"/>
              </a:ext>
            </a:extLst>
          </p:cNvPr>
          <p:cNvSpPr txBox="1"/>
          <p:nvPr/>
        </p:nvSpPr>
        <p:spPr>
          <a:xfrm>
            <a:off x="6489348" y="357444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ACC9-834C-4E87-8DD7-DB0866E3C4E7}"/>
              </a:ext>
            </a:extLst>
          </p:cNvPr>
          <p:cNvSpPr txBox="1"/>
          <p:nvPr/>
        </p:nvSpPr>
        <p:spPr>
          <a:xfrm>
            <a:off x="5968015" y="6404696"/>
            <a:ext cx="9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BDF68-2607-40F3-A2E2-70B460F455CE}"/>
              </a:ext>
            </a:extLst>
          </p:cNvPr>
          <p:cNvSpPr txBox="1"/>
          <p:nvPr/>
        </p:nvSpPr>
        <p:spPr>
          <a:xfrm>
            <a:off x="7052539" y="2828481"/>
            <a:ext cx="9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019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6DDB-83EF-4B63-8B86-0089EF3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Colour Combinations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E145F1-E21A-42F5-B0B5-A47EF34DD2B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559687" y="2977229"/>
            <a:ext cx="2986986" cy="38536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3: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B11E5-5C7D-49A6-A150-2A8AC55A11A7}"/>
              </a:ext>
            </a:extLst>
          </p:cNvPr>
          <p:cNvSpPr txBox="1"/>
          <p:nvPr/>
        </p:nvSpPr>
        <p:spPr>
          <a:xfrm>
            <a:off x="1038605" y="29772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38FF3-E9E9-463A-8B4A-F86287307837}"/>
              </a:ext>
            </a:extLst>
          </p:cNvPr>
          <p:cNvSpPr txBox="1"/>
          <p:nvPr/>
        </p:nvSpPr>
        <p:spPr>
          <a:xfrm>
            <a:off x="2198732" y="4904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2CBBB-3EA3-47E9-89D3-82AC806DCA66}"/>
              </a:ext>
            </a:extLst>
          </p:cNvPr>
          <p:cNvSpPr txBox="1"/>
          <p:nvPr/>
        </p:nvSpPr>
        <p:spPr>
          <a:xfrm>
            <a:off x="6489348" y="357444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00140-A64C-4AE4-A1D0-11256144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3" y="2133839"/>
            <a:ext cx="8456653" cy="76133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1257B96-98A5-40CF-938B-57F567117C8E}"/>
              </a:ext>
            </a:extLst>
          </p:cNvPr>
          <p:cNvSpPr txBox="1">
            <a:spLocks/>
          </p:cNvSpPr>
          <p:nvPr/>
        </p:nvSpPr>
        <p:spPr>
          <a:xfrm>
            <a:off x="4379947" y="2977229"/>
            <a:ext cx="2109402" cy="3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396" indent="0">
              <a:buFont typeface="Barlow Light"/>
              <a:buNone/>
            </a:pPr>
            <a:r>
              <a:rPr lang="en-US" dirty="0"/>
              <a:t>2:  11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2F00AD-08F2-4272-AAAB-3870A9031675}"/>
              </a:ext>
            </a:extLst>
          </p:cNvPr>
          <p:cNvSpPr txBox="1">
            <a:spLocks/>
          </p:cNvSpPr>
          <p:nvPr/>
        </p:nvSpPr>
        <p:spPr>
          <a:xfrm>
            <a:off x="1012704" y="2977229"/>
            <a:ext cx="2485506" cy="3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1219170" marR="0" lvl="1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828754" marR="0" lvl="2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2438339" marR="0" lvl="3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3047924" marR="0" lvl="4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3657509" marR="0" lvl="5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4267093" marR="0" lvl="6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4876678" marR="0" lvl="7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5486263" marR="0" lvl="8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396" indent="0">
              <a:buFont typeface="Barlow Light"/>
              <a:buNone/>
            </a:pPr>
            <a:r>
              <a:rPr lang="en-US" dirty="0"/>
              <a:t>1: 1111</a:t>
            </a:r>
          </a:p>
        </p:txBody>
      </p:sp>
    </p:spTree>
    <p:extLst>
      <p:ext uri="{BB962C8B-B14F-4D97-AF65-F5344CB8AC3E}">
        <p14:creationId xmlns:p14="http://schemas.microsoft.com/office/powerpoint/2010/main" val="24512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DEDA-8DAD-4EF0-9489-DDCA8DE9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Low fidelity wireframes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CFD697-AD76-4993-A8CA-C0EBFCAF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E119795-F569-4EC5-BF5C-A6F6B7020C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E9A8D86-7523-4B6C-A7AB-E67ACC69046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23-D41D-4CCC-84C1-7ED7A36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 vs B testing - colours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A5F391-FF5C-42D7-A473-CD23F51E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2C7A7B2-CC1B-4934-8796-D57EA76558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23-D41D-4CCC-84C1-7ED7A36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 vs B testing - fonts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A5F391-FF5C-42D7-A473-CD23F51E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2C7A7B2-CC1B-4934-8796-D57EA76558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1 : Empathize</a:t>
            </a:r>
          </a:p>
        </p:txBody>
      </p:sp>
    </p:spTree>
    <p:extLst>
      <p:ext uri="{BB962C8B-B14F-4D97-AF65-F5344CB8AC3E}">
        <p14:creationId xmlns:p14="http://schemas.microsoft.com/office/powerpoint/2010/main" val="30054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39E-8CBA-4706-89EC-B4EBD1BD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Feedback from client / stakeholders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F20AC8-0C2D-45FB-9E20-0CFE215B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4 : Protype/ Testing</a:t>
            </a:r>
          </a:p>
        </p:txBody>
      </p:sp>
    </p:spTree>
    <p:extLst>
      <p:ext uri="{BB962C8B-B14F-4D97-AF65-F5344CB8AC3E}">
        <p14:creationId xmlns:p14="http://schemas.microsoft.com/office/powerpoint/2010/main" val="134758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7CB5-8F5E-4375-9A9F-8A510BDE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Site setup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C1CFD-8A71-4E80-8AA2-2A61D3C2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6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Evidence of iterative improvement</a:t>
            </a:r>
          </a:p>
        </p:txBody>
      </p:sp>
    </p:spTree>
    <p:extLst>
      <p:ext uri="{BB962C8B-B14F-4D97-AF65-F5344CB8AC3E}">
        <p14:creationId xmlns:p14="http://schemas.microsoft.com/office/powerpoint/2010/main" val="235279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80-4642-4AED-A3FB-481EC0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 dirty="0"/>
              <a:t>Testing Scaling:</a:t>
            </a:r>
            <a:br>
              <a:rPr lang="en-NZ" sz="2000" b="1" dirty="0"/>
            </a:br>
            <a:br>
              <a:rPr lang="en-NZ" sz="2000" b="1" dirty="0"/>
            </a:br>
            <a:r>
              <a:rPr lang="en-NZ" sz="2000" b="1" dirty="0"/>
              <a:t>Phone vs Tablet vs Desktop</a:t>
            </a:r>
            <a:endParaRPr lang="en-NZ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111B54-E543-4AA0-8EA4-772BEF67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4749D5-E720-4C2F-9E02-EAC2FA6603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2D9749-DC62-4E51-AF32-4AF933AD9E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0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80-4642-4AED-A3FB-481EC0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Testing Procedures: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Validating the HTML/CSS</a:t>
            </a:r>
            <a:endParaRPr lang="en-NZ" sz="2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D9C8A07-B662-4395-860E-A8A2343D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A056-9813-4A4A-95AA-F371225C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Applying the UX (BASIC </a:t>
            </a:r>
            <a:r>
              <a:rPr lang="en-NZ" dirty="0" err="1"/>
              <a:t>priniciples</a:t>
            </a:r>
            <a:r>
              <a:rPr lang="en-NZ" dirty="0"/>
              <a:t>)to improve your design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4AF2E7-6AC5-440B-B68C-67198588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CB05AD-35EB-40B3-A0DD-AA82CCF4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/>
          <a:lstStyle/>
          <a:p>
            <a:r>
              <a:rPr lang="en-NZ" dirty="0"/>
              <a:t>Explain how your final design addressed the relevant implications </a:t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150E-FC97-4097-9445-54BE94CB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8B2-1E20-4C8C-88C0-9543F1E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Addressing relevant implication :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9D9A462-3AC6-46AC-802A-2C1D41CF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8B2-1E20-4C8C-88C0-9543F1E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Addressing relevant implication :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9DFBD2-CB18-41D1-A138-27D32BAC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385C-589C-406F-8142-55598FFE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Task 1 :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Identify your client and the purpose of your website, who is your target audience?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ED000-E1FD-4E14-9593-1CCDA29D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My client is the players of the game Call Of Duty Warzone/ myself </a:t>
            </a:r>
          </a:p>
          <a:p>
            <a:pPr marL="101598" indent="0">
              <a:buNone/>
            </a:pPr>
            <a:r>
              <a:rPr lang="en-US" dirty="0"/>
              <a:t>This means my target audience is later teens and older this means I have to focus on making an easy to use website for competent web users </a:t>
            </a:r>
          </a:p>
        </p:txBody>
      </p:sp>
    </p:spTree>
    <p:extLst>
      <p:ext uri="{BB962C8B-B14F-4D97-AF65-F5344CB8AC3E}">
        <p14:creationId xmlns:p14="http://schemas.microsoft.com/office/powerpoint/2010/main" val="2087781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AE6-F587-4B13-B710-E0835E7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Final website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9692B4-94DD-4089-9B4B-10A5566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8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AF0-AA0F-42A2-98BF-5865181A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Final feedback from client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1E8567-2554-4F6E-9077-8DAE738F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6F4-C723-440A-81C7-FA00F590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2E8EF-367F-4449-B790-D73F6493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42" y="2132933"/>
            <a:ext cx="2310623" cy="4643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4B8B1-6C7D-4ECB-AA56-D5BD7C32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64" y="2132933"/>
            <a:ext cx="6004994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D4CFE7-051C-4F44-A17F-BC9B8EA0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r>
              <a:rPr lang="en-NZ" dirty="0"/>
              <a:t>My first relevant implication is usability this implication is very important because a website needs to be easy to use for it to be useful I will ensure I am following this implication by testing my web pages to make sure they are working smoothly. I will get feedback from others to see if the program is easy to use for someone who has never used it before with out instruction and I will change my website to suit their feedback</a:t>
            </a:r>
          </a:p>
        </p:txBody>
      </p:sp>
    </p:spTree>
    <p:extLst>
      <p:ext uri="{BB962C8B-B14F-4D97-AF65-F5344CB8AC3E}">
        <p14:creationId xmlns:p14="http://schemas.microsoft.com/office/powerpoint/2010/main" val="29393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7C78251-35CD-4132-BD6A-8CCA1CC3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r>
              <a:rPr lang="en-US" dirty="0"/>
              <a:t>My second relevant implication is aesthetics I will be focusing on the design/looks of my website this is a very important implication because if a website does not look go then people will not want to use it and will also likely find it hard to understand , in my website I will follow a simplistic look with no more than 3 colors to not over clutter my pages I will also use a large amount of images to split apart the text in my pages</a:t>
            </a:r>
          </a:p>
        </p:txBody>
      </p:sp>
    </p:spTree>
    <p:extLst>
      <p:ext uri="{BB962C8B-B14F-4D97-AF65-F5344CB8AC3E}">
        <p14:creationId xmlns:p14="http://schemas.microsoft.com/office/powerpoint/2010/main" val="145286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350A50-A222-410D-B86D-FD83D8B2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r>
              <a:rPr lang="en-NZ" sz="2000" b="1" dirty="0">
                <a:solidFill>
                  <a:schemeClr val="tx1"/>
                </a:solidFill>
              </a:rPr>
              <a:t>Copyright</a:t>
            </a:r>
            <a:r>
              <a:rPr lang="en-NZ" sz="2000" dirty="0">
                <a:solidFill>
                  <a:schemeClr val="tx1"/>
                </a:solidFill>
              </a:rPr>
              <a:t> is a legal right, it is the laws that stop people copying other peoples work</a:t>
            </a:r>
          </a:p>
          <a:p>
            <a:r>
              <a:rPr lang="en-NZ" sz="2000" dirty="0">
                <a:solidFill>
                  <a:schemeClr val="tx1"/>
                </a:solidFill>
              </a:rPr>
              <a:t>To make sure I will follow this relevant implication I will make sure that I have used only not copyrighted photos/text so that I do not break any laws or restrictions with copyright such as I will make sure I have permission to use the schools photos and content. I already have a range of images that have been supplied by the school for my website this means I have full permission to use and edit them for my use. I get any content from the internet I will have to make sure that it is copyright free / the user has identified the content as something that I can use and edit for my own purposes  </a:t>
            </a:r>
          </a:p>
        </p:txBody>
      </p:sp>
    </p:spTree>
    <p:extLst>
      <p:ext uri="{BB962C8B-B14F-4D97-AF65-F5344CB8AC3E}">
        <p14:creationId xmlns:p14="http://schemas.microsoft.com/office/powerpoint/2010/main" val="36172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D27B-7104-45D3-A594-198EBDCE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/>
              <a:t>What are your client’s specifications?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1499AC-7E18-401F-8947-D12C3DAE7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659" y="2020503"/>
            <a:ext cx="8448147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sophisticated digital effects (CSS3)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responsive design (mobile vs tablet vs desktop)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industry standards or guidelines for layout/design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integration of original media types (your own photographs/ videos etc)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coded using HTML5/CSS3 language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4 html pages and with an externally linked style sheet / </a:t>
            </a:r>
            <a:r>
              <a:rPr kumimoji="0" lang="en-NZ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kumimoji="0" lang="en-NZ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/>
                <a:ea typeface="Arial" panose="020B0604020202020204" pitchFamily="34" charset="0"/>
                <a:cs typeface="Arial" panose="020B0604020202020204" pitchFamily="34" charset="0"/>
              </a:rPr>
              <a:t> file for responsive navigation</a:t>
            </a:r>
            <a:endParaRPr kumimoji="0" lang="en-NZ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9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2 : Define</a:t>
            </a:r>
          </a:p>
        </p:txBody>
      </p:sp>
    </p:spTree>
    <p:extLst>
      <p:ext uri="{BB962C8B-B14F-4D97-AF65-F5344CB8AC3E}">
        <p14:creationId xmlns:p14="http://schemas.microsoft.com/office/powerpoint/2010/main" val="330969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24B-1CC7-4D79-A4AA-4A15B1B0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622323"/>
          </a:xfrm>
        </p:spPr>
        <p:txBody>
          <a:bodyPr/>
          <a:lstStyle/>
          <a:p>
            <a:r>
              <a:rPr lang="en-NZ" b="1" dirty="0"/>
              <a:t>Website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CB8B4-0220-49A1-A3ED-A2CB012F0669}"/>
              </a:ext>
            </a:extLst>
          </p:cNvPr>
          <p:cNvSpPr/>
          <p:nvPr/>
        </p:nvSpPr>
        <p:spPr>
          <a:xfrm>
            <a:off x="4893074" y="1687513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18CC-7AD7-402B-B9EE-08540BC83401}"/>
              </a:ext>
            </a:extLst>
          </p:cNvPr>
          <p:cNvSpPr/>
          <p:nvPr/>
        </p:nvSpPr>
        <p:spPr>
          <a:xfrm>
            <a:off x="4893074" y="3811588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books.html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D00DC-14BA-4A10-835C-E264EEEC2F5D}"/>
              </a:ext>
            </a:extLst>
          </p:cNvPr>
          <p:cNvSpPr/>
          <p:nvPr/>
        </p:nvSpPr>
        <p:spPr>
          <a:xfrm>
            <a:off x="2106967" y="3790551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interview.html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B4911-05E1-45BC-ACD3-A97C7E99AC2D}"/>
              </a:ext>
            </a:extLst>
          </p:cNvPr>
          <p:cNvSpPr/>
          <p:nvPr/>
        </p:nvSpPr>
        <p:spPr>
          <a:xfrm>
            <a:off x="7679184" y="3761380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ysClr val="windowText" lastClr="000000"/>
                </a:solidFill>
              </a:rPr>
              <a:t>about.</a:t>
            </a:r>
            <a:r>
              <a:rPr lang="en-NZ" dirty="0">
                <a:solidFill>
                  <a:sysClr val="windowText" lastClr="000000"/>
                </a:solidFill>
              </a:rPr>
              <a:t>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9941B-A15B-41D3-9A21-735E651F2039}"/>
              </a:ext>
            </a:extLst>
          </p:cNvPr>
          <p:cNvCxnSpPr>
            <a:cxnSpLocks/>
          </p:cNvCxnSpPr>
          <p:nvPr/>
        </p:nvCxnSpPr>
        <p:spPr>
          <a:xfrm flipH="1">
            <a:off x="3666478" y="3071674"/>
            <a:ext cx="1226597" cy="73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9A5AA-E557-407E-B1D3-520918A410D2}"/>
              </a:ext>
            </a:extLst>
          </p:cNvPr>
          <p:cNvCxnSpPr>
            <a:cxnSpLocks/>
          </p:cNvCxnSpPr>
          <p:nvPr/>
        </p:nvCxnSpPr>
        <p:spPr>
          <a:xfrm>
            <a:off x="6134470" y="3302390"/>
            <a:ext cx="1" cy="52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602D90-6F8B-4880-A4C4-998876DC955F}"/>
              </a:ext>
            </a:extLst>
          </p:cNvPr>
          <p:cNvCxnSpPr>
            <a:cxnSpLocks/>
          </p:cNvCxnSpPr>
          <p:nvPr/>
        </p:nvCxnSpPr>
        <p:spPr>
          <a:xfrm flipH="1" flipV="1">
            <a:off x="7290048" y="3163686"/>
            <a:ext cx="1454087" cy="58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02A64-A14A-4563-9869-1BC13A8400E0}"/>
              </a:ext>
            </a:extLst>
          </p:cNvPr>
          <p:cNvSpPr txBox="1"/>
          <p:nvPr/>
        </p:nvSpPr>
        <p:spPr>
          <a:xfrm>
            <a:off x="666974" y="355002"/>
            <a:ext cx="401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Website Site Map</a:t>
            </a:r>
          </a:p>
        </p:txBody>
      </p:sp>
    </p:spTree>
    <p:extLst>
      <p:ext uri="{BB962C8B-B14F-4D97-AF65-F5344CB8AC3E}">
        <p14:creationId xmlns:p14="http://schemas.microsoft.com/office/powerpoint/2010/main" val="2531278342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979</Words>
  <Application>Microsoft Office PowerPoint</Application>
  <PresentationFormat>Widescreen</PresentationFormat>
  <Paragraphs>104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Barlow Light</vt:lpstr>
      <vt:lpstr>Barlow SemiBold</vt:lpstr>
      <vt:lpstr>Calibri</vt:lpstr>
      <vt:lpstr>Lodovico template</vt:lpstr>
      <vt:lpstr>Use complex techniques to develop a digital media outcome  your name </vt:lpstr>
      <vt:lpstr>Step 1 : Empathize</vt:lpstr>
      <vt:lpstr>Task 1 :  Identify your client and the purpose of your website, who is your target audience?</vt:lpstr>
      <vt:lpstr>Relevant Implication #1</vt:lpstr>
      <vt:lpstr>Relevant Implication #2</vt:lpstr>
      <vt:lpstr>Relevant Implication #3</vt:lpstr>
      <vt:lpstr>What are your client’s specifications?</vt:lpstr>
      <vt:lpstr>Step 2 : Define</vt:lpstr>
      <vt:lpstr>Website Structure</vt:lpstr>
      <vt:lpstr>Evidence of written permission </vt:lpstr>
      <vt:lpstr>pogress</vt:lpstr>
      <vt:lpstr>Data Integrity  Gather content – proofread and edit</vt:lpstr>
      <vt:lpstr>Gather Content</vt:lpstr>
      <vt:lpstr>Step 3 : Ideate</vt:lpstr>
      <vt:lpstr>Font Combinations</vt:lpstr>
      <vt:lpstr>Colour Combinations</vt:lpstr>
      <vt:lpstr>Low fidelity wireframes</vt:lpstr>
      <vt:lpstr>A vs B testing - colours</vt:lpstr>
      <vt:lpstr>A vs B testing - fonts</vt:lpstr>
      <vt:lpstr>Feedback from client / stakeholders</vt:lpstr>
      <vt:lpstr>Step 4 : Protype/ Testing</vt:lpstr>
      <vt:lpstr>Site setup</vt:lpstr>
      <vt:lpstr>Evidence of iterative improvement</vt:lpstr>
      <vt:lpstr>Testing Scaling:  Phone vs Tablet vs Desktop</vt:lpstr>
      <vt:lpstr>Testing Procedures:  Validating the HTML/CSS</vt:lpstr>
      <vt:lpstr>Applying the UX (BASIC priniciples)to improve your design</vt:lpstr>
      <vt:lpstr>Explain how your final design addressed the relevant implications  </vt:lpstr>
      <vt:lpstr>Addressing relevant implication : </vt:lpstr>
      <vt:lpstr>Addressing relevant implication : </vt:lpstr>
      <vt:lpstr>Final website</vt:lpstr>
      <vt:lpstr>Final feedback from client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complex techniques to develop a digital media outcome  your name </dc:title>
  <dc:creator>Nicole Bennett</dc:creator>
  <cp:lastModifiedBy>Russell Nicholson</cp:lastModifiedBy>
  <cp:revision>12</cp:revision>
  <dcterms:created xsi:type="dcterms:W3CDTF">2020-08-25T02:28:20Z</dcterms:created>
  <dcterms:modified xsi:type="dcterms:W3CDTF">2020-09-06T21:48:11Z</dcterms:modified>
</cp:coreProperties>
</file>